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9" r:id="rId4"/>
    <p:sldMasterId id="2147483688" r:id="rId5"/>
    <p:sldMasterId id="2147483684" r:id="rId6"/>
    <p:sldMasterId id="2147483669" r:id="rId7"/>
  </p:sldMasterIdLst>
  <p:notesMasterIdLst>
    <p:notesMasterId r:id="rId33"/>
  </p:notesMasterIdLst>
  <p:handoutMasterIdLst>
    <p:handoutMasterId r:id="rId34"/>
  </p:handoutMasterIdLst>
  <p:sldIdLst>
    <p:sldId id="498" r:id="rId8"/>
    <p:sldId id="700" r:id="rId9"/>
    <p:sldId id="903" r:id="rId10"/>
    <p:sldId id="1107" r:id="rId11"/>
    <p:sldId id="1312" r:id="rId12"/>
    <p:sldId id="1518" r:id="rId13"/>
    <p:sldId id="1725" r:id="rId14"/>
    <p:sldId id="1933" r:id="rId15"/>
    <p:sldId id="2142" r:id="rId16"/>
    <p:sldId id="2352" r:id="rId17"/>
    <p:sldId id="2563" r:id="rId18"/>
    <p:sldId id="2775" r:id="rId19"/>
    <p:sldId id="2988" r:id="rId20"/>
    <p:sldId id="3202" r:id="rId21"/>
    <p:sldId id="3417" r:id="rId22"/>
    <p:sldId id="3633" r:id="rId23"/>
    <p:sldId id="3850" r:id="rId24"/>
    <p:sldId id="4068" r:id="rId25"/>
    <p:sldId id="4287" r:id="rId26"/>
    <p:sldId id="4507" r:id="rId27"/>
    <p:sldId id="4728" r:id="rId28"/>
    <p:sldId id="4950" r:id="rId29"/>
    <p:sldId id="5173" r:id="rId30"/>
    <p:sldId id="5397" r:id="rId31"/>
    <p:sldId id="5622" r:id="rId3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3D98"/>
    <a:srgbClr val="5A99CB"/>
    <a:srgbClr val="472693"/>
    <a:srgbClr val="204CA2"/>
    <a:srgbClr val="AE3DC9"/>
    <a:srgbClr val="BC6C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E7D336-B274-4681-8955-3F2F9C69F90A}" v="2" dt="2026-08-19T15:40:26.419"/>
    <p1510:client id="{26156C5F-C50A-4121-A0A5-EB4FEEF14978}" v="1" dt="2026-08-19T15:12:51.456"/>
    <p1510:client id="{47F4DC8F-A0BD-4C9A-8665-0D6784758A50}" v="1" dt="2026-08-19T14:39:58.297"/>
    <p1510:client id="{86AE7FC5-5E50-4226-907D-9E5D79CA6169}" v="1" dt="2026-08-19T15:55:04.657"/>
    <p1510:client id="{9AFC4DAC-2996-486F-8B12-FBA63A32D0FA}" v="7" dt="2026-08-19T14:57:10.831"/>
  </p1510:revLst>
</p1510:revInfo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9" d="100"/>
          <a:sy n="139" d="100"/>
        </p:scale>
        <p:origin x="132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microsoft.com/office/2016/11/relationships/changesInfo" Target="changesInfos/changesInfo1.xml"/><Relationship Id="rId21" Type="http://schemas.openxmlformats.org/officeDocument/2006/relationships/slide" Target="slides/slide14.xml"/><Relationship Id="rId34" Type="http://schemas.openxmlformats.org/officeDocument/2006/relationships/handoutMaster" Target="handoutMasters/handoutMaster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presProps" Target="presProps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569E2CAE-8B4D-495E-B59D-844D87F0D4D7}"/>
    <pc:docChg chg="modSld">
      <pc:chgData name="" userId="" providerId="" clId="Web-{569E2CAE-8B4D-495E-B59D-844D87F0D4D7}" dt="2026-08-19T16:08:04.478" v="0" actId="34807"/>
      <pc:docMkLst>
        <pc:docMk/>
      </pc:docMkLst>
      <pc:sldChg chg="addSp modSp">
        <pc:chgData name="" userId="" providerId="" clId="Web-{569E2CAE-8B4D-495E-B59D-844D87F0D4D7}" dt="2026-08-19T16:08:04.478" v="0" actId="34807"/>
        <pc:sldMkLst>
          <pc:docMk/>
          <pc:sldMk cId="1338724713" sldId="2988"/>
        </pc:sldMkLst>
        <pc:spChg chg="add mod">
          <ac:chgData name="" userId="" providerId="" clId="Web-{569E2CAE-8B4D-495E-B59D-844D87F0D4D7}" dt="2026-08-19T16:08:04.478" v="0" actId="34807"/>
          <ac:spMkLst>
            <pc:docMk/>
            <pc:sldMk cId="1338724713" sldId="2988"/>
            <ac:spMk id="574" creationId="{512571ED-765C-1265-6E92-4BA437CC32A4}"/>
          </ac:spMkLst>
        </pc:spChg>
      </pc:sldChg>
      <pc:sldChg chg="modSp">
        <pc:chgData name="" userId="" providerId="" clId="Web-{569E2CAE-8B4D-495E-B59D-844D87F0D4D7}" dt="2026-08-19T16:08:04.478" v="0" actId="34807"/>
        <pc:sldMkLst>
          <pc:docMk/>
          <pc:sldMk cId="2492817845" sldId="3633"/>
        </pc:sldMkLst>
        <pc:spChg chg="mod">
          <ac:chgData name="" userId="" providerId="" clId="Web-{569E2CAE-8B4D-495E-B59D-844D87F0D4D7}" dt="2026-08-19T16:08:04.478" v="0" actId="34807"/>
          <ac:spMkLst>
            <pc:docMk/>
            <pc:sldMk cId="2492817845" sldId="3633"/>
            <ac:spMk id="217" creationId="{9A91EA1C-99B5-AC63-913E-46F605473779}"/>
          </ac:spMkLst>
        </pc:spChg>
        <pc:spChg chg="mod">
          <ac:chgData name="" userId="" providerId="" clId="Web-{569E2CAE-8B4D-495E-B59D-844D87F0D4D7}" dt="2026-08-19T16:08:04.478" v="0" actId="34807"/>
          <ac:spMkLst>
            <pc:docMk/>
            <pc:sldMk cId="2492817845" sldId="3633"/>
            <ac:spMk id="218" creationId="{E947E36C-3E7B-8335-39D5-5D8FE86CD5A0}"/>
          </ac:spMkLst>
        </pc:spChg>
        <pc:spChg chg="mod">
          <ac:chgData name="" userId="" providerId="" clId="Web-{569E2CAE-8B4D-495E-B59D-844D87F0D4D7}" dt="2026-08-19T16:08:04.478" v="0" actId="34807"/>
          <ac:spMkLst>
            <pc:docMk/>
            <pc:sldMk cId="2492817845" sldId="3633"/>
            <ac:spMk id="220" creationId="{49AC232E-BDF6-DE5A-B4FA-D8D6C2433E8B}"/>
          </ac:spMkLst>
        </pc:spChg>
        <pc:spChg chg="mod">
          <ac:chgData name="" userId="" providerId="" clId="Web-{569E2CAE-8B4D-495E-B59D-844D87F0D4D7}" dt="2026-08-19T16:08:04.478" v="0" actId="34807"/>
          <ac:spMkLst>
            <pc:docMk/>
            <pc:sldMk cId="2492817845" sldId="3633"/>
            <ac:spMk id="221" creationId="{51FEB30D-57F8-74B4-72C7-1ECA761851F4}"/>
          </ac:spMkLst>
        </pc:spChg>
        <pc:spChg chg="mod">
          <ac:chgData name="" userId="" providerId="" clId="Web-{569E2CAE-8B4D-495E-B59D-844D87F0D4D7}" dt="2026-08-19T16:08:04.478" v="0" actId="34807"/>
          <ac:spMkLst>
            <pc:docMk/>
            <pc:sldMk cId="2492817845" sldId="3633"/>
            <ac:spMk id="222" creationId="{124458BC-285F-18DB-8C93-60BB14DCCB30}"/>
          </ac:spMkLst>
        </pc:spChg>
        <pc:spChg chg="mod">
          <ac:chgData name="" userId="" providerId="" clId="Web-{569E2CAE-8B4D-495E-B59D-844D87F0D4D7}" dt="2026-08-19T16:08:04.478" v="0" actId="34807"/>
          <ac:spMkLst>
            <pc:docMk/>
            <pc:sldMk cId="2492817845" sldId="3633"/>
            <ac:spMk id="223" creationId="{9AE98889-7C58-5D42-A67A-2B41332886E0}"/>
          </ac:spMkLst>
        </pc:spChg>
        <pc:spChg chg="mod">
          <ac:chgData name="" userId="" providerId="" clId="Web-{569E2CAE-8B4D-495E-B59D-844D87F0D4D7}" dt="2026-08-19T16:08:04.478" v="0" actId="34807"/>
          <ac:spMkLst>
            <pc:docMk/>
            <pc:sldMk cId="2492817845" sldId="3633"/>
            <ac:spMk id="224" creationId="{F7CD4561-82E9-8145-158C-71B1DBA1C9E3}"/>
          </ac:spMkLst>
        </pc:spChg>
        <pc:spChg chg="mod">
          <ac:chgData name="" userId="" providerId="" clId="Web-{569E2CAE-8B4D-495E-B59D-844D87F0D4D7}" dt="2026-08-19T16:08:04.478" v="0" actId="34807"/>
          <ac:spMkLst>
            <pc:docMk/>
            <pc:sldMk cId="2492817845" sldId="3633"/>
            <ac:spMk id="225" creationId="{358C99EC-982E-69B6-C7E9-C9BCA3F96E2E}"/>
          </ac:spMkLst>
        </pc:spChg>
        <pc:spChg chg="mod">
          <ac:chgData name="" userId="" providerId="" clId="Web-{569E2CAE-8B4D-495E-B59D-844D87F0D4D7}" dt="2026-08-19T16:08:04.478" v="0" actId="34807"/>
          <ac:spMkLst>
            <pc:docMk/>
            <pc:sldMk cId="2492817845" sldId="3633"/>
            <ac:spMk id="380" creationId="{51FAED9D-8B72-75BC-489A-F60729D474A4}"/>
          </ac:spMkLst>
        </pc:spChg>
      </pc:sldChg>
    </pc:docChg>
  </pc:docChgLst>
  <pc:docChgLst>
    <pc:chgData clId="Web-{26156C5F-C50A-4121-A0A5-EB4FEEF14978}"/>
    <pc:docChg chg="modSld">
      <pc:chgData name="" userId="" providerId="" clId="Web-{26156C5F-C50A-4121-A0A5-EB4FEEF14978}" dt="2026-08-19T15:12:51.456" v="2" actId="34807"/>
      <pc:docMkLst>
        <pc:docMk/>
      </pc:docMkLst>
      <pc:sldChg chg="delSp modSp">
        <pc:chgData name="" userId="" providerId="" clId="Web-{26156C5F-C50A-4121-A0A5-EB4FEEF14978}" dt="2026-08-19T15:11:58.250" v="0" actId="34807"/>
        <pc:sldMkLst>
          <pc:docMk/>
          <pc:sldMk cId="1741229084" sldId="700"/>
        </pc:sldMkLst>
        <pc:spChg chg="mod">
          <ac:chgData name="" userId="" providerId="" clId="Web-{26156C5F-C50A-4121-A0A5-EB4FEEF14978}" dt="2026-08-19T15:11:58.250" v="0" actId="34807"/>
          <ac:spMkLst>
            <pc:docMk/>
            <pc:sldMk cId="1741229084" sldId="700"/>
            <ac:spMk id="40" creationId="{6C98CB14-AAD9-24D7-18D6-932FE43A9050}"/>
          </ac:spMkLst>
        </pc:spChg>
        <pc:spChg chg="mod">
          <ac:chgData name="" userId="" providerId="" clId="Web-{26156C5F-C50A-4121-A0A5-EB4FEEF14978}" dt="2026-08-19T15:11:58.250" v="0" actId="34807"/>
          <ac:spMkLst>
            <pc:docMk/>
            <pc:sldMk cId="1741229084" sldId="700"/>
            <ac:spMk id="41" creationId="{64B6D425-12CA-65F5-8246-EB3BDFBE6E4D}"/>
          </ac:spMkLst>
        </pc:spChg>
        <pc:spChg chg="mod">
          <ac:chgData name="" userId="" providerId="" clId="Web-{26156C5F-C50A-4121-A0A5-EB4FEEF14978}" dt="2026-08-19T15:11:58.250" v="0" actId="34807"/>
          <ac:spMkLst>
            <pc:docMk/>
            <pc:sldMk cId="1741229084" sldId="700"/>
            <ac:spMk id="42" creationId="{343262BE-8C01-F851-0EDB-B2F658CD544E}"/>
          </ac:spMkLst>
        </pc:spChg>
        <pc:spChg chg="del">
          <ac:chgData name="" userId="" providerId="" clId="Web-{26156C5F-C50A-4121-A0A5-EB4FEEF14978}" dt="2026-08-19T15:11:58.250" v="0" actId="34807"/>
          <ac:spMkLst>
            <pc:docMk/>
            <pc:sldMk cId="1741229084" sldId="700"/>
            <ac:spMk id="43" creationId="{30CAE167-1A0A-62F2-4274-98081C38E182}"/>
          </ac:spMkLst>
        </pc:spChg>
        <pc:spChg chg="del">
          <ac:chgData name="" userId="" providerId="" clId="Web-{26156C5F-C50A-4121-A0A5-EB4FEEF14978}" dt="2026-08-19T15:11:58.250" v="0" actId="34807"/>
          <ac:spMkLst>
            <pc:docMk/>
            <pc:sldMk cId="1741229084" sldId="700"/>
            <ac:spMk id="44" creationId="{B12B6A67-B67C-FBA0-B0D1-4F9AE006DD23}"/>
          </ac:spMkLst>
        </pc:spChg>
        <pc:spChg chg="del">
          <ac:chgData name="" userId="" providerId="" clId="Web-{26156C5F-C50A-4121-A0A5-EB4FEEF14978}" dt="2026-08-19T15:11:58.250" v="0" actId="34807"/>
          <ac:spMkLst>
            <pc:docMk/>
            <pc:sldMk cId="1741229084" sldId="700"/>
            <ac:spMk id="45" creationId="{F5EA5679-6AD6-5764-7CF9-2B9DF3D4789A}"/>
          </ac:spMkLst>
        </pc:spChg>
      </pc:sldChg>
      <pc:sldChg chg="addSp delSp modSp">
        <pc:chgData name="" userId="" providerId="" clId="Web-{26156C5F-C50A-4121-A0A5-EB4FEEF14978}" dt="2026-08-19T15:12:51.456" v="2" actId="34807"/>
        <pc:sldMkLst>
          <pc:docMk/>
          <pc:sldMk cId="2627592039" sldId="903"/>
        </pc:sldMkLst>
        <pc:spChg chg="del">
          <ac:chgData name="" userId="" providerId="" clId="Web-{26156C5F-C50A-4121-A0A5-EB4FEEF14978}" dt="2026-08-19T15:11:58.250" v="0" actId="34807"/>
          <ac:spMkLst>
            <pc:docMk/>
            <pc:sldMk cId="2627592039" sldId="903"/>
            <ac:spMk id="59" creationId="{318F890E-C384-1A15-433B-C8C34B11096F}"/>
          </ac:spMkLst>
        </pc:spChg>
        <pc:spChg chg="add mod">
          <ac:chgData name="" userId="" providerId="" clId="Web-{26156C5F-C50A-4121-A0A5-EB4FEEF14978}" dt="2026-08-19T15:12:51.456" v="2" actId="34807"/>
          <ac:spMkLst>
            <pc:docMk/>
            <pc:sldMk cId="2627592039" sldId="903"/>
            <ac:spMk id="355" creationId="{F5F2F700-47EA-6F60-9F06-4B9287EB3EAD}"/>
          </ac:spMkLst>
        </pc:spChg>
      </pc:sldChg>
      <pc:sldChg chg="addSp delSp modSp">
        <pc:chgData name="" userId="" providerId="" clId="Web-{26156C5F-C50A-4121-A0A5-EB4FEEF14978}" dt="2026-08-19T15:11:58.250" v="0" actId="34807"/>
        <pc:sldMkLst>
          <pc:docMk/>
          <pc:sldMk cId="3195940208" sldId="2142"/>
        </pc:sldMkLst>
        <pc:spChg chg="del">
          <ac:chgData name="" userId="" providerId="" clId="Web-{26156C5F-C50A-4121-A0A5-EB4FEEF14978}" dt="2026-08-19T15:11:58.250" v="0" actId="34807"/>
          <ac:spMkLst>
            <pc:docMk/>
            <pc:sldMk cId="3195940208" sldId="2142"/>
            <ac:spMk id="131" creationId="{E2B05923-9ECC-5476-3C2C-C8E517334EBF}"/>
          </ac:spMkLst>
        </pc:spChg>
        <pc:spChg chg="del">
          <ac:chgData name="" userId="" providerId="" clId="Web-{26156C5F-C50A-4121-A0A5-EB4FEEF14978}" dt="2026-08-19T15:11:58.250" v="0" actId="34807"/>
          <ac:spMkLst>
            <pc:docMk/>
            <pc:sldMk cId="3195940208" sldId="2142"/>
            <ac:spMk id="132" creationId="{7846CB4C-9B70-52FC-099E-3F77309ED5F5}"/>
          </ac:spMkLst>
        </pc:spChg>
        <pc:spChg chg="del">
          <ac:chgData name="" userId="" providerId="" clId="Web-{26156C5F-C50A-4121-A0A5-EB4FEEF14978}" dt="2026-08-19T15:11:58.250" v="0" actId="34807"/>
          <ac:spMkLst>
            <pc:docMk/>
            <pc:sldMk cId="3195940208" sldId="2142"/>
            <ac:spMk id="133" creationId="{79400C96-FEFE-8BCB-D259-9BAFE1D71630}"/>
          </ac:spMkLst>
        </pc:spChg>
        <pc:spChg chg="del">
          <ac:chgData name="" userId="" providerId="" clId="Web-{26156C5F-C50A-4121-A0A5-EB4FEEF14978}" dt="2026-08-19T15:11:58.250" v="0" actId="34807"/>
          <ac:spMkLst>
            <pc:docMk/>
            <pc:sldMk cId="3195940208" sldId="2142"/>
            <ac:spMk id="134" creationId="{8FEE0A1C-A747-9528-E4FD-D35090239245}"/>
          </ac:spMkLst>
        </pc:spChg>
        <pc:spChg chg="del">
          <ac:chgData name="" userId="" providerId="" clId="Web-{26156C5F-C50A-4121-A0A5-EB4FEEF14978}" dt="2026-08-19T15:11:58.250" v="0" actId="34807"/>
          <ac:spMkLst>
            <pc:docMk/>
            <pc:sldMk cId="3195940208" sldId="2142"/>
            <ac:spMk id="135" creationId="{80BDC56A-85E7-A3A3-08A8-C4D8A24A5A5A}"/>
          </ac:spMkLst>
        </pc:spChg>
        <pc:spChg chg="mod">
          <ac:chgData name="" userId="" providerId="" clId="Web-{26156C5F-C50A-4121-A0A5-EB4FEEF14978}" dt="2026-08-19T15:11:58.250" v="0" actId="34807"/>
          <ac:spMkLst>
            <pc:docMk/>
            <pc:sldMk cId="3195940208" sldId="2142"/>
            <ac:spMk id="138" creationId="{5242C387-606D-7660-6812-4F3DD4F732CE}"/>
          </ac:spMkLst>
        </pc:spChg>
        <pc:spChg chg="mod">
          <ac:chgData name="" userId="" providerId="" clId="Web-{26156C5F-C50A-4121-A0A5-EB4FEEF14978}" dt="2026-08-19T15:11:58.250" v="0" actId="34807"/>
          <ac:spMkLst>
            <pc:docMk/>
            <pc:sldMk cId="3195940208" sldId="2142"/>
            <ac:spMk id="139" creationId="{AB64008B-8138-2BA3-497D-573321342CE6}"/>
          </ac:spMkLst>
        </pc:spChg>
        <pc:spChg chg="mod">
          <ac:chgData name="" userId="" providerId="" clId="Web-{26156C5F-C50A-4121-A0A5-EB4FEEF14978}" dt="2026-08-19T15:11:58.250" v="0" actId="34807"/>
          <ac:spMkLst>
            <pc:docMk/>
            <pc:sldMk cId="3195940208" sldId="2142"/>
            <ac:spMk id="140" creationId="{CC00F9FC-CE05-A8D1-5824-064E2D040057}"/>
          </ac:spMkLst>
        </pc:spChg>
        <pc:spChg chg="add mod">
          <ac:chgData name="" userId="" providerId="" clId="Web-{26156C5F-C50A-4121-A0A5-EB4FEEF14978}" dt="2026-08-19T15:11:58.250" v="0" actId="34807"/>
          <ac:spMkLst>
            <pc:docMk/>
            <pc:sldMk cId="3195940208" sldId="2142"/>
            <ac:spMk id="367" creationId="{64CA6B9B-B34A-356F-368F-D52C30036C01}"/>
          </ac:spMkLst>
        </pc:spChg>
        <pc:spChg chg="add mod">
          <ac:chgData name="" userId="" providerId="" clId="Web-{26156C5F-C50A-4121-A0A5-EB4FEEF14978}" dt="2026-08-19T15:11:58.250" v="0" actId="34807"/>
          <ac:spMkLst>
            <pc:docMk/>
            <pc:sldMk cId="3195940208" sldId="2142"/>
            <ac:spMk id="368" creationId="{F323C655-0843-E741-8763-E7B439A55AAC}"/>
          </ac:spMkLst>
        </pc:spChg>
      </pc:sldChg>
      <pc:sldChg chg="addSp delSp modSp">
        <pc:chgData name="" userId="" providerId="" clId="Web-{26156C5F-C50A-4121-A0A5-EB4FEEF14978}" dt="2026-08-19T15:12:22.783" v="1" actId="34807"/>
        <pc:sldMkLst>
          <pc:docMk/>
          <pc:sldMk cId="2492817845" sldId="3633"/>
        </pc:sldMkLst>
        <pc:spChg chg="mod">
          <ac:chgData name="" userId="" providerId="" clId="Web-{26156C5F-C50A-4121-A0A5-EB4FEEF14978}" dt="2026-08-19T15:12:22.783" v="1" actId="34807"/>
          <ac:spMkLst>
            <pc:docMk/>
            <pc:sldMk cId="2492817845" sldId="3633"/>
            <ac:spMk id="217" creationId="{9A91EA1C-99B5-AC63-913E-46F605473779}"/>
          </ac:spMkLst>
        </pc:spChg>
        <pc:spChg chg="mod">
          <ac:chgData name="" userId="" providerId="" clId="Web-{26156C5F-C50A-4121-A0A5-EB4FEEF14978}" dt="2026-08-19T15:12:22.783" v="1" actId="34807"/>
          <ac:spMkLst>
            <pc:docMk/>
            <pc:sldMk cId="2492817845" sldId="3633"/>
            <ac:spMk id="218" creationId="{E947E36C-3E7B-8335-39D5-5D8FE86CD5A0}"/>
          </ac:spMkLst>
        </pc:spChg>
        <pc:spChg chg="del">
          <ac:chgData name="" userId="" providerId="" clId="Web-{26156C5F-C50A-4121-A0A5-EB4FEEF14978}" dt="2026-08-19T15:12:22.783" v="1" actId="34807"/>
          <ac:spMkLst>
            <pc:docMk/>
            <pc:sldMk cId="2492817845" sldId="3633"/>
            <ac:spMk id="219" creationId="{98C512C6-C6E7-ADEB-EEFE-65ACD3AFF991}"/>
          </ac:spMkLst>
        </pc:spChg>
        <pc:spChg chg="mod">
          <ac:chgData name="" userId="" providerId="" clId="Web-{26156C5F-C50A-4121-A0A5-EB4FEEF14978}" dt="2026-08-19T15:12:22.783" v="1" actId="34807"/>
          <ac:spMkLst>
            <pc:docMk/>
            <pc:sldMk cId="2492817845" sldId="3633"/>
            <ac:spMk id="220" creationId="{49AC232E-BDF6-DE5A-B4FA-D8D6C2433E8B}"/>
          </ac:spMkLst>
        </pc:spChg>
        <pc:spChg chg="mod">
          <ac:chgData name="" userId="" providerId="" clId="Web-{26156C5F-C50A-4121-A0A5-EB4FEEF14978}" dt="2026-08-19T15:12:22.783" v="1" actId="34807"/>
          <ac:spMkLst>
            <pc:docMk/>
            <pc:sldMk cId="2492817845" sldId="3633"/>
            <ac:spMk id="221" creationId="{51FEB30D-57F8-74B4-72C7-1ECA761851F4}"/>
          </ac:spMkLst>
        </pc:spChg>
        <pc:spChg chg="mod">
          <ac:chgData name="" userId="" providerId="" clId="Web-{26156C5F-C50A-4121-A0A5-EB4FEEF14978}" dt="2026-08-19T15:12:22.783" v="1" actId="34807"/>
          <ac:spMkLst>
            <pc:docMk/>
            <pc:sldMk cId="2492817845" sldId="3633"/>
            <ac:spMk id="222" creationId="{124458BC-285F-18DB-8C93-60BB14DCCB30}"/>
          </ac:spMkLst>
        </pc:spChg>
        <pc:spChg chg="mod">
          <ac:chgData name="" userId="" providerId="" clId="Web-{26156C5F-C50A-4121-A0A5-EB4FEEF14978}" dt="2026-08-19T15:12:22.783" v="1" actId="34807"/>
          <ac:spMkLst>
            <pc:docMk/>
            <pc:sldMk cId="2492817845" sldId="3633"/>
            <ac:spMk id="223" creationId="{9AE98889-7C58-5D42-A67A-2B41332886E0}"/>
          </ac:spMkLst>
        </pc:spChg>
        <pc:spChg chg="mod">
          <ac:chgData name="" userId="" providerId="" clId="Web-{26156C5F-C50A-4121-A0A5-EB4FEEF14978}" dt="2026-08-19T15:12:22.783" v="1" actId="34807"/>
          <ac:spMkLst>
            <pc:docMk/>
            <pc:sldMk cId="2492817845" sldId="3633"/>
            <ac:spMk id="224" creationId="{F7CD4561-82E9-8145-158C-71B1DBA1C9E3}"/>
          </ac:spMkLst>
        </pc:spChg>
        <pc:spChg chg="mod">
          <ac:chgData name="" userId="" providerId="" clId="Web-{26156C5F-C50A-4121-A0A5-EB4FEEF14978}" dt="2026-08-19T15:12:22.783" v="1" actId="34807"/>
          <ac:spMkLst>
            <pc:docMk/>
            <pc:sldMk cId="2492817845" sldId="3633"/>
            <ac:spMk id="225" creationId="{358C99EC-982E-69B6-C7E9-C9BCA3F96E2E}"/>
          </ac:spMkLst>
        </pc:spChg>
        <pc:spChg chg="add mod">
          <ac:chgData name="" userId="" providerId="" clId="Web-{26156C5F-C50A-4121-A0A5-EB4FEEF14978}" dt="2026-08-19T15:12:22.783" v="1" actId="34807"/>
          <ac:spMkLst>
            <pc:docMk/>
            <pc:sldMk cId="2492817845" sldId="3633"/>
            <ac:spMk id="380" creationId="{51FAED9D-8B72-75BC-489A-F60729D474A4}"/>
          </ac:spMkLst>
        </pc:spChg>
      </pc:sldChg>
      <pc:sldChg chg="addSp delSp modSp">
        <pc:chgData name="" userId="" providerId="" clId="Web-{26156C5F-C50A-4121-A0A5-EB4FEEF14978}" dt="2026-08-19T15:12:22.783" v="1" actId="34807"/>
        <pc:sldMkLst>
          <pc:docMk/>
          <pc:sldMk cId="3082361750" sldId="4728"/>
        </pc:sldMkLst>
        <pc:spChg chg="del">
          <ac:chgData name="" userId="" providerId="" clId="Web-{26156C5F-C50A-4121-A0A5-EB4FEEF14978}" dt="2026-08-19T15:12:22.783" v="1" actId="34807"/>
          <ac:spMkLst>
            <pc:docMk/>
            <pc:sldMk cId="3082361750" sldId="4728"/>
            <ac:spMk id="261" creationId="{5083B24E-9356-2D59-67A7-3263E90E183D}"/>
          </ac:spMkLst>
        </pc:spChg>
        <pc:spChg chg="del">
          <ac:chgData name="" userId="" providerId="" clId="Web-{26156C5F-C50A-4121-A0A5-EB4FEEF14978}" dt="2026-08-19T15:12:22.783" v="1" actId="34807"/>
          <ac:spMkLst>
            <pc:docMk/>
            <pc:sldMk cId="3082361750" sldId="4728"/>
            <ac:spMk id="264" creationId="{ACF32187-8DF4-628B-715A-8EB2EE2ABD3C}"/>
          </ac:spMkLst>
        </pc:spChg>
        <pc:spChg chg="del">
          <ac:chgData name="" userId="" providerId="" clId="Web-{26156C5F-C50A-4121-A0A5-EB4FEEF14978}" dt="2026-08-19T15:12:22.783" v="1" actId="34807"/>
          <ac:spMkLst>
            <pc:docMk/>
            <pc:sldMk cId="3082361750" sldId="4728"/>
            <ac:spMk id="265" creationId="{6A39EF76-08B2-FB5A-45A3-FF68EDBA3DD0}"/>
          </ac:spMkLst>
        </pc:spChg>
        <pc:spChg chg="del">
          <ac:chgData name="" userId="" providerId="" clId="Web-{26156C5F-C50A-4121-A0A5-EB4FEEF14978}" dt="2026-08-19T15:12:22.783" v="1" actId="34807"/>
          <ac:spMkLst>
            <pc:docMk/>
            <pc:sldMk cId="3082361750" sldId="4728"/>
            <ac:spMk id="266" creationId="{C88EAD5E-2D7C-2F55-8A46-5FB48C509392}"/>
          </ac:spMkLst>
        </pc:spChg>
        <pc:spChg chg="del">
          <ac:chgData name="" userId="" providerId="" clId="Web-{26156C5F-C50A-4121-A0A5-EB4FEEF14978}" dt="2026-08-19T15:12:22.783" v="1" actId="34807"/>
          <ac:spMkLst>
            <pc:docMk/>
            <pc:sldMk cId="3082361750" sldId="4728"/>
            <ac:spMk id="267" creationId="{D11C7DFF-9F26-BDFF-FE0C-BEF3E65B70F0}"/>
          </ac:spMkLst>
        </pc:spChg>
        <pc:spChg chg="add mod">
          <ac:chgData name="" userId="" providerId="" clId="Web-{26156C5F-C50A-4121-A0A5-EB4FEEF14978}" dt="2026-08-19T15:12:22.783" v="1" actId="34807"/>
          <ac:spMkLst>
            <pc:docMk/>
            <pc:sldMk cId="3082361750" sldId="4728"/>
            <ac:spMk id="388" creationId="{7449E529-744F-0BE0-82B1-DA73FB06F675}"/>
          </ac:spMkLst>
        </pc:spChg>
        <pc:spChg chg="add mod">
          <ac:chgData name="" userId="" providerId="" clId="Web-{26156C5F-C50A-4121-A0A5-EB4FEEF14978}" dt="2026-08-19T15:12:22.783" v="1" actId="34807"/>
          <ac:spMkLst>
            <pc:docMk/>
            <pc:sldMk cId="3082361750" sldId="4728"/>
            <ac:spMk id="389" creationId="{C0F73D65-96BD-DB82-982C-2F5BDCC6A1FF}"/>
          </ac:spMkLst>
        </pc:spChg>
        <pc:spChg chg="add mod">
          <ac:chgData name="" userId="" providerId="" clId="Web-{26156C5F-C50A-4121-A0A5-EB4FEEF14978}" dt="2026-08-19T15:12:22.783" v="1" actId="34807"/>
          <ac:spMkLst>
            <pc:docMk/>
            <pc:sldMk cId="3082361750" sldId="4728"/>
            <ac:spMk id="392" creationId="{7CC11CA6-06E2-2C13-E751-3594A7DA1C43}"/>
          </ac:spMkLst>
        </pc:spChg>
        <pc:spChg chg="add mod">
          <ac:chgData name="" userId="" providerId="" clId="Web-{26156C5F-C50A-4121-A0A5-EB4FEEF14978}" dt="2026-08-19T15:12:22.783" v="1" actId="34807"/>
          <ac:spMkLst>
            <pc:docMk/>
            <pc:sldMk cId="3082361750" sldId="4728"/>
            <ac:spMk id="393" creationId="{68CA0B4C-B74E-151D-DC50-6581B9B6E505}"/>
          </ac:spMkLst>
        </pc:spChg>
        <pc:spChg chg="add mod">
          <ac:chgData name="" userId="" providerId="" clId="Web-{26156C5F-C50A-4121-A0A5-EB4FEEF14978}" dt="2026-08-19T15:12:22.783" v="1" actId="34807"/>
          <ac:spMkLst>
            <pc:docMk/>
            <pc:sldMk cId="3082361750" sldId="4728"/>
            <ac:spMk id="394" creationId="{8AFFA262-6F72-7DA2-5AF2-8F02F7ED1F52}"/>
          </ac:spMkLst>
        </pc:spChg>
      </pc:sldChg>
      <pc:sldChg chg="modSp">
        <pc:chgData name="" userId="" providerId="" clId="Web-{26156C5F-C50A-4121-A0A5-EB4FEEF14978}" dt="2026-08-19T15:12:22.783" v="1" actId="34807"/>
        <pc:sldMkLst>
          <pc:docMk/>
          <pc:sldMk cId="894941413" sldId="4950"/>
        </pc:sldMkLst>
        <pc:spChg chg="mod">
          <ac:chgData name="" userId="" providerId="" clId="Web-{26156C5F-C50A-4121-A0A5-EB4FEEF14978}" dt="2026-08-19T15:12:22.783" v="1" actId="34807"/>
          <ac:spMkLst>
            <pc:docMk/>
            <pc:sldMk cId="894941413" sldId="4950"/>
            <ac:spMk id="282" creationId="{DFF307D6-4F8B-B8C9-5A33-099B7B42802E}"/>
          </ac:spMkLst>
        </pc:spChg>
        <pc:spChg chg="mod">
          <ac:chgData name="" userId="" providerId="" clId="Web-{26156C5F-C50A-4121-A0A5-EB4FEEF14978}" dt="2026-08-19T15:12:22.783" v="1" actId="34807"/>
          <ac:spMkLst>
            <pc:docMk/>
            <pc:sldMk cId="894941413" sldId="4950"/>
            <ac:spMk id="283" creationId="{74640FB9-A8C2-EA68-E267-86683E33DD52}"/>
          </ac:spMkLst>
        </pc:spChg>
        <pc:spChg chg="mod">
          <ac:chgData name="" userId="" providerId="" clId="Web-{26156C5F-C50A-4121-A0A5-EB4FEEF14978}" dt="2026-08-19T15:12:22.783" v="1" actId="34807"/>
          <ac:spMkLst>
            <pc:docMk/>
            <pc:sldMk cId="894941413" sldId="4950"/>
            <ac:spMk id="284" creationId="{F62938FC-C98A-2415-D972-9D0C25BF8765}"/>
          </ac:spMkLst>
        </pc:spChg>
      </pc:sldChg>
      <pc:sldChg chg="addSp delSp modSp">
        <pc:chgData name="" userId="" providerId="" clId="Web-{26156C5F-C50A-4121-A0A5-EB4FEEF14978}" dt="2026-08-19T15:12:22.783" v="1" actId="34807"/>
        <pc:sldMkLst>
          <pc:docMk/>
          <pc:sldMk cId="4165640317" sldId="5173"/>
        </pc:sldMkLst>
        <pc:spChg chg="del">
          <ac:chgData name="" userId="" providerId="" clId="Web-{26156C5F-C50A-4121-A0A5-EB4FEEF14978}" dt="2026-08-19T15:12:22.783" v="1" actId="34807"/>
          <ac:spMkLst>
            <pc:docMk/>
            <pc:sldMk cId="4165640317" sldId="5173"/>
            <ac:spMk id="292" creationId="{C2921CFB-9FF4-3BD8-6889-356712DABF09}"/>
          </ac:spMkLst>
        </pc:spChg>
        <pc:spChg chg="del">
          <ac:chgData name="" userId="" providerId="" clId="Web-{26156C5F-C50A-4121-A0A5-EB4FEEF14978}" dt="2026-08-19T15:12:22.783" v="1" actId="34807"/>
          <ac:spMkLst>
            <pc:docMk/>
            <pc:sldMk cId="4165640317" sldId="5173"/>
            <ac:spMk id="293" creationId="{4268F140-7379-5217-B78D-FCB34C15DA49}"/>
          </ac:spMkLst>
        </pc:spChg>
        <pc:spChg chg="del">
          <ac:chgData name="" userId="" providerId="" clId="Web-{26156C5F-C50A-4121-A0A5-EB4FEEF14978}" dt="2026-08-19T15:12:22.783" v="1" actId="34807"/>
          <ac:spMkLst>
            <pc:docMk/>
            <pc:sldMk cId="4165640317" sldId="5173"/>
            <ac:spMk id="294" creationId="{72EEA102-0839-E911-7EA2-B7477D95818F}"/>
          </ac:spMkLst>
        </pc:spChg>
        <pc:spChg chg="del">
          <ac:chgData name="" userId="" providerId="" clId="Web-{26156C5F-C50A-4121-A0A5-EB4FEEF14978}" dt="2026-08-19T15:12:22.783" v="1" actId="34807"/>
          <ac:spMkLst>
            <pc:docMk/>
            <pc:sldMk cId="4165640317" sldId="5173"/>
            <ac:spMk id="295" creationId="{387D52F8-4245-3B8B-9F7D-593B3303D40A}"/>
          </ac:spMkLst>
        </pc:spChg>
        <pc:spChg chg="del">
          <ac:chgData name="" userId="" providerId="" clId="Web-{26156C5F-C50A-4121-A0A5-EB4FEEF14978}" dt="2026-08-19T15:12:22.783" v="1" actId="34807"/>
          <ac:spMkLst>
            <pc:docMk/>
            <pc:sldMk cId="4165640317" sldId="5173"/>
            <ac:spMk id="296" creationId="{0D856701-9AF3-9BA4-2116-9D1D27A4FA50}"/>
          </ac:spMkLst>
        </pc:spChg>
        <pc:spChg chg="add mod">
          <ac:chgData name="" userId="" providerId="" clId="Web-{26156C5F-C50A-4121-A0A5-EB4FEEF14978}" dt="2026-08-19T15:12:22.783" v="1" actId="34807"/>
          <ac:spMkLst>
            <pc:docMk/>
            <pc:sldMk cId="4165640317" sldId="5173"/>
            <ac:spMk id="403" creationId="{4B5EB757-6862-166F-51EB-F78F15383E39}"/>
          </ac:spMkLst>
        </pc:spChg>
        <pc:spChg chg="add mod">
          <ac:chgData name="" userId="" providerId="" clId="Web-{26156C5F-C50A-4121-A0A5-EB4FEEF14978}" dt="2026-08-19T15:12:22.783" v="1" actId="34807"/>
          <ac:spMkLst>
            <pc:docMk/>
            <pc:sldMk cId="4165640317" sldId="5173"/>
            <ac:spMk id="404" creationId="{49EA7DA4-8B9B-0FCE-0D99-164E12ED7361}"/>
          </ac:spMkLst>
        </pc:spChg>
        <pc:spChg chg="add mod">
          <ac:chgData name="" userId="" providerId="" clId="Web-{26156C5F-C50A-4121-A0A5-EB4FEEF14978}" dt="2026-08-19T15:12:22.783" v="1" actId="34807"/>
          <ac:spMkLst>
            <pc:docMk/>
            <pc:sldMk cId="4165640317" sldId="5173"/>
            <ac:spMk id="405" creationId="{69B22591-048B-DB87-2E3F-F2685C7E5C56}"/>
          </ac:spMkLst>
        </pc:spChg>
        <pc:spChg chg="add mod">
          <ac:chgData name="" userId="" providerId="" clId="Web-{26156C5F-C50A-4121-A0A5-EB4FEEF14978}" dt="2026-08-19T15:12:22.783" v="1" actId="34807"/>
          <ac:spMkLst>
            <pc:docMk/>
            <pc:sldMk cId="4165640317" sldId="5173"/>
            <ac:spMk id="406" creationId="{416A063B-FECE-5E16-481D-4504778360D6}"/>
          </ac:spMkLst>
        </pc:spChg>
        <pc:spChg chg="add mod">
          <ac:chgData name="" userId="" providerId="" clId="Web-{26156C5F-C50A-4121-A0A5-EB4FEEF14978}" dt="2026-08-19T15:12:22.783" v="1" actId="34807"/>
          <ac:spMkLst>
            <pc:docMk/>
            <pc:sldMk cId="4165640317" sldId="5173"/>
            <ac:spMk id="407" creationId="{E55F54BB-C24A-3EE3-9393-932C1E5A418E}"/>
          </ac:spMkLst>
        </pc:spChg>
      </pc:sldChg>
    </pc:docChg>
  </pc:docChgLst>
  <pc:docChgLst>
    <pc:chgData clId="Web-{09E7D336-B274-4681-8955-3F2F9C69F90A}"/>
    <pc:docChg chg="modSld">
      <pc:chgData name="" userId="" providerId="" clId="Web-{09E7D336-B274-4681-8955-3F2F9C69F90A}" dt="2026-08-19T15:40:49.576" v="5" actId="34807"/>
      <pc:docMkLst>
        <pc:docMk/>
      </pc:docMkLst>
      <pc:sldChg chg="addSp delSp modSp modNotesTx">
        <pc:chgData name="" userId="" providerId="" clId="Web-{09E7D336-B274-4681-8955-3F2F9C69F90A}" dt="2026-08-19T15:40:49.576" v="5" actId="34807"/>
        <pc:sldMkLst>
          <pc:docMk/>
          <pc:sldMk cId="3908736052" sldId="1312"/>
        </pc:sldMkLst>
        <pc:spChg chg="del">
          <ac:chgData name="" userId="" providerId="" clId="Web-{09E7D336-B274-4681-8955-3F2F9C69F90A}" dt="2026-08-19T15:39:09.275" v="0" actId="34807"/>
          <ac:spMkLst>
            <pc:docMk/>
            <pc:sldMk cId="3908736052" sldId="1312"/>
            <ac:spMk id="98" creationId="{3D214F08-3389-375D-BFA9-1A1D160BDF2F}"/>
          </ac:spMkLst>
        </pc:spChg>
        <pc:spChg chg="del">
          <ac:chgData name="" userId="" providerId="" clId="Web-{09E7D336-B274-4681-8955-3F2F9C69F90A}" dt="2026-08-19T15:39:09.275" v="0" actId="34807"/>
          <ac:spMkLst>
            <pc:docMk/>
            <pc:sldMk cId="3908736052" sldId="1312"/>
            <ac:spMk id="99" creationId="{FED950C5-B2A6-C10D-7E88-A0B5D58A8A5D}"/>
          </ac:spMkLst>
        </pc:spChg>
        <pc:spChg chg="del">
          <ac:chgData name="" userId="" providerId="" clId="Web-{09E7D336-B274-4681-8955-3F2F9C69F90A}" dt="2026-08-19T15:39:09.275" v="0" actId="34807"/>
          <ac:spMkLst>
            <pc:docMk/>
            <pc:sldMk cId="3908736052" sldId="1312"/>
            <ac:spMk id="101" creationId="{2122A2F6-D29C-B7ED-F0E4-D4CD215E957F}"/>
          </ac:spMkLst>
        </pc:spChg>
        <pc:spChg chg="del">
          <ac:chgData name="" userId="" providerId="" clId="Web-{09E7D336-B274-4681-8955-3F2F9C69F90A}" dt="2026-08-19T15:39:09.275" v="0" actId="34807"/>
          <ac:spMkLst>
            <pc:docMk/>
            <pc:sldMk cId="3908736052" sldId="1312"/>
            <ac:spMk id="103" creationId="{AAAD061D-2A6F-92A3-A3BB-DA61903AA80B}"/>
          </ac:spMkLst>
        </pc:spChg>
        <pc:spChg chg="del">
          <ac:chgData name="" userId="" providerId="" clId="Web-{09E7D336-B274-4681-8955-3F2F9C69F90A}" dt="2026-08-19T15:39:09.275" v="0" actId="34807"/>
          <ac:spMkLst>
            <pc:docMk/>
            <pc:sldMk cId="3908736052" sldId="1312"/>
            <ac:spMk id="104" creationId="{359E65C7-4B11-852B-69C3-96F05A9C0C1A}"/>
          </ac:spMkLst>
        </pc:spChg>
        <pc:spChg chg="add mod">
          <ac:chgData name="" userId="" providerId="" clId="Web-{09E7D336-B274-4681-8955-3F2F9C69F90A}" dt="2026-08-19T15:39:09.275" v="0" actId="34807"/>
          <ac:spMkLst>
            <pc:docMk/>
            <pc:sldMk cId="3908736052" sldId="1312"/>
            <ac:spMk id="420" creationId="{0008B428-E421-7B49-FAA9-14085A6C82CA}"/>
          </ac:spMkLst>
        </pc:spChg>
        <pc:spChg chg="add mod">
          <ac:chgData name="" userId="" providerId="" clId="Web-{09E7D336-B274-4681-8955-3F2F9C69F90A}" dt="2026-08-19T15:39:09.275" v="0" actId="34807"/>
          <ac:spMkLst>
            <pc:docMk/>
            <pc:sldMk cId="3908736052" sldId="1312"/>
            <ac:spMk id="421" creationId="{0108D93A-A69A-678F-9121-DD5600CD6EC4}"/>
          </ac:spMkLst>
        </pc:spChg>
        <pc:spChg chg="add mod">
          <ac:chgData name="" userId="" providerId="" clId="Web-{09E7D336-B274-4681-8955-3F2F9C69F90A}" dt="2026-08-19T15:39:09.275" v="0" actId="34807"/>
          <ac:spMkLst>
            <pc:docMk/>
            <pc:sldMk cId="3908736052" sldId="1312"/>
            <ac:spMk id="422" creationId="{8855DE5E-AB6D-081D-C56A-FE921102F726}"/>
          </ac:spMkLst>
        </pc:spChg>
        <pc:spChg chg="add mod">
          <ac:chgData name="" userId="" providerId="" clId="Web-{09E7D336-B274-4681-8955-3F2F9C69F90A}" dt="2026-08-19T15:39:09.275" v="0" actId="34807"/>
          <ac:spMkLst>
            <pc:docMk/>
            <pc:sldMk cId="3908736052" sldId="1312"/>
            <ac:spMk id="423" creationId="{D64D4977-9B34-3D70-B651-54B4C3887AEB}"/>
          </ac:spMkLst>
        </pc:spChg>
        <pc:spChg chg="add mod">
          <ac:chgData name="" userId="" providerId="" clId="Web-{09E7D336-B274-4681-8955-3F2F9C69F90A}" dt="2026-08-19T15:39:09.275" v="0" actId="34807"/>
          <ac:spMkLst>
            <pc:docMk/>
            <pc:sldMk cId="3908736052" sldId="1312"/>
            <ac:spMk id="425" creationId="{7038F764-E1D1-A0BE-422F-AD833A87316E}"/>
          </ac:spMkLst>
        </pc:spChg>
        <pc:spChg chg="add mod">
          <ac:chgData name="" userId="" providerId="" clId="Web-{09E7D336-B274-4681-8955-3F2F9C69F90A}" dt="2026-08-19T15:40:49.576" v="5" actId="34807"/>
          <ac:spMkLst>
            <pc:docMk/>
            <pc:sldMk cId="3908736052" sldId="1312"/>
            <ac:spMk id="525" creationId="{EB943383-6FA2-3F52-BD7F-17F68FB4D403}"/>
          </ac:spMkLst>
        </pc:spChg>
        <pc:picChg chg="add">
          <ac:chgData name="" userId="" providerId="" clId="Web-{09E7D336-B274-4681-8955-3F2F9C69F90A}" dt="2026-08-19T15:40:23.138" v="3" actId="34807"/>
          <ac:picMkLst>
            <pc:docMk/>
            <pc:sldMk cId="3908736052" sldId="1312"/>
            <ac:picMk id="513" creationId="{6C895A7A-890B-5867-710E-8D9092118A48}"/>
          </ac:picMkLst>
        </pc:picChg>
        <pc:picChg chg="add">
          <ac:chgData name="" userId="" providerId="" clId="Web-{09E7D336-B274-4681-8955-3F2F9C69F90A}" dt="2026-08-19T15:40:23.138" v="3" actId="34807"/>
          <ac:picMkLst>
            <pc:docMk/>
            <pc:sldMk cId="3908736052" sldId="1312"/>
            <ac:picMk id="518" creationId="{52312A40-145B-47F0-138C-DC79FEE3A58F}"/>
          </ac:picMkLst>
        </pc:picChg>
      </pc:sldChg>
      <pc:sldChg chg="addSp delSp modSp modNotesTx">
        <pc:chgData name="" userId="" providerId="" clId="Web-{09E7D336-B274-4681-8955-3F2F9C69F90A}" dt="2026-08-19T15:40:49.576" v="5" actId="34807"/>
        <pc:sldMkLst>
          <pc:docMk/>
          <pc:sldMk cId="2325940709" sldId="2563"/>
        </pc:sldMkLst>
        <pc:spChg chg="del">
          <ac:chgData name="" userId="" providerId="" clId="Web-{09E7D336-B274-4681-8955-3F2F9C69F90A}" dt="2026-08-19T15:39:09.275" v="0" actId="34807"/>
          <ac:spMkLst>
            <pc:docMk/>
            <pc:sldMk cId="2325940709" sldId="2563"/>
            <ac:spMk id="154" creationId="{D7B67D77-0A7B-477F-B304-146196ED015D}"/>
          </ac:spMkLst>
        </pc:spChg>
        <pc:spChg chg="del">
          <ac:chgData name="" userId="" providerId="" clId="Web-{09E7D336-B274-4681-8955-3F2F9C69F90A}" dt="2026-08-19T15:39:09.275" v="0" actId="34807"/>
          <ac:spMkLst>
            <pc:docMk/>
            <pc:sldMk cId="2325940709" sldId="2563"/>
            <ac:spMk id="155" creationId="{E3422282-F3A4-601D-A9A0-66D72C5D4DAC}"/>
          </ac:spMkLst>
        </pc:spChg>
        <pc:spChg chg="del">
          <ac:chgData name="" userId="" providerId="" clId="Web-{09E7D336-B274-4681-8955-3F2F9C69F90A}" dt="2026-08-19T15:39:09.275" v="0" actId="34807"/>
          <ac:spMkLst>
            <pc:docMk/>
            <pc:sldMk cId="2325940709" sldId="2563"/>
            <ac:spMk id="157" creationId="{EC4BBD35-CAAD-C3EC-7B45-1B30E27209D7}"/>
          </ac:spMkLst>
        </pc:spChg>
        <pc:spChg chg="del">
          <ac:chgData name="" userId="" providerId="" clId="Web-{09E7D336-B274-4681-8955-3F2F9C69F90A}" dt="2026-08-19T15:39:09.275" v="0" actId="34807"/>
          <ac:spMkLst>
            <pc:docMk/>
            <pc:sldMk cId="2325940709" sldId="2563"/>
            <ac:spMk id="158" creationId="{1EB67B84-BDF0-8C49-5AC4-2E8F67C0D367}"/>
          </ac:spMkLst>
        </pc:spChg>
        <pc:spChg chg="del">
          <ac:chgData name="" userId="" providerId="" clId="Web-{09E7D336-B274-4681-8955-3F2F9C69F90A}" dt="2026-08-19T15:39:09.275" v="0" actId="34807"/>
          <ac:spMkLst>
            <pc:docMk/>
            <pc:sldMk cId="2325940709" sldId="2563"/>
            <ac:spMk id="161" creationId="{08131E8C-D197-073F-5A21-876750123F73}"/>
          </ac:spMkLst>
        </pc:spChg>
        <pc:spChg chg="del">
          <ac:chgData name="" userId="" providerId="" clId="Web-{09E7D336-B274-4681-8955-3F2F9C69F90A}" dt="2026-08-19T15:39:09.275" v="0" actId="34807"/>
          <ac:spMkLst>
            <pc:docMk/>
            <pc:sldMk cId="2325940709" sldId="2563"/>
            <ac:spMk id="162" creationId="{8767CDBE-1DAB-F1B4-C238-BB79C0FE4952}"/>
          </ac:spMkLst>
        </pc:spChg>
        <pc:spChg chg="add mod">
          <ac:chgData name="" userId="" providerId="" clId="Web-{09E7D336-B274-4681-8955-3F2F9C69F90A}" dt="2026-08-19T15:39:09.275" v="0" actId="34807"/>
          <ac:spMkLst>
            <pc:docMk/>
            <pc:sldMk cId="2325940709" sldId="2563"/>
            <ac:spMk id="438" creationId="{73403FB3-F7EB-0390-7E78-A978707D3C94}"/>
          </ac:spMkLst>
        </pc:spChg>
        <pc:spChg chg="add mod">
          <ac:chgData name="" userId="" providerId="" clId="Web-{09E7D336-B274-4681-8955-3F2F9C69F90A}" dt="2026-08-19T15:39:09.275" v="0" actId="34807"/>
          <ac:spMkLst>
            <pc:docMk/>
            <pc:sldMk cId="2325940709" sldId="2563"/>
            <ac:spMk id="439" creationId="{141766AB-5AEA-89DA-1411-31D2BA47CA33}"/>
          </ac:spMkLst>
        </pc:spChg>
        <pc:spChg chg="add mod">
          <ac:chgData name="" userId="" providerId="" clId="Web-{09E7D336-B274-4681-8955-3F2F9C69F90A}" dt="2026-08-19T15:39:09.275" v="0" actId="34807"/>
          <ac:spMkLst>
            <pc:docMk/>
            <pc:sldMk cId="2325940709" sldId="2563"/>
            <ac:spMk id="440" creationId="{EB72783C-23A9-B922-4D0E-EADC99ADB5A0}"/>
          </ac:spMkLst>
        </pc:spChg>
        <pc:spChg chg="add mod">
          <ac:chgData name="" userId="" providerId="" clId="Web-{09E7D336-B274-4681-8955-3F2F9C69F90A}" dt="2026-08-19T15:39:09.275" v="0" actId="34807"/>
          <ac:spMkLst>
            <pc:docMk/>
            <pc:sldMk cId="2325940709" sldId="2563"/>
            <ac:spMk id="442" creationId="{94CE3BD9-9992-3962-D7DA-3E2ACEBBD82E}"/>
          </ac:spMkLst>
        </pc:spChg>
        <pc:spChg chg="add mod">
          <ac:chgData name="" userId="" providerId="" clId="Web-{09E7D336-B274-4681-8955-3F2F9C69F90A}" dt="2026-08-19T15:40:49.576" v="5" actId="34807"/>
          <ac:spMkLst>
            <pc:docMk/>
            <pc:sldMk cId="2325940709" sldId="2563"/>
            <ac:spMk id="526" creationId="{4029AF15-C9BC-4EAB-B838-CFF590EEE313}"/>
          </ac:spMkLst>
        </pc:spChg>
        <pc:picChg chg="add mod">
          <ac:chgData name="" userId="" providerId="" clId="Web-{09E7D336-B274-4681-8955-3F2F9C69F90A}" dt="2026-08-19T15:40:26.419" v="4" actId="34807"/>
          <ac:picMkLst>
            <pc:docMk/>
            <pc:sldMk cId="2325940709" sldId="2563"/>
            <ac:picMk id="514" creationId="{04819083-1CB6-D1DF-A91F-0D7A91D15FB9}"/>
          </ac:picMkLst>
        </pc:picChg>
        <pc:picChg chg="add mod">
          <ac:chgData name="" userId="" providerId="" clId="Web-{09E7D336-B274-4681-8955-3F2F9C69F90A}" dt="2026-08-19T15:40:49.576" v="5" actId="34807"/>
          <ac:picMkLst>
            <pc:docMk/>
            <pc:sldMk cId="2325940709" sldId="2563"/>
            <ac:picMk id="519" creationId="{EEEA16B3-8074-9C2C-4511-401A15F85801}"/>
          </ac:picMkLst>
        </pc:picChg>
      </pc:sldChg>
      <pc:sldChg chg="addSp delSp modSp modNotesTx">
        <pc:chgData name="" userId="" providerId="" clId="Web-{09E7D336-B274-4681-8955-3F2F9C69F90A}" dt="2026-08-19T15:40:49.576" v="5" actId="34807"/>
        <pc:sldMkLst>
          <pc:docMk/>
          <pc:sldMk cId="1601676186" sldId="3202"/>
        </pc:sldMkLst>
        <pc:spChg chg="del">
          <ac:chgData name="" userId="" providerId="" clId="Web-{09E7D336-B274-4681-8955-3F2F9C69F90A}" dt="2026-08-19T15:39:41.620" v="1" actId="34807"/>
          <ac:spMkLst>
            <pc:docMk/>
            <pc:sldMk cId="1601676186" sldId="3202"/>
            <ac:spMk id="191" creationId="{6D1045B0-CE97-CF21-6AF8-F868A73C3485}"/>
          </ac:spMkLst>
        </pc:spChg>
        <pc:spChg chg="del">
          <ac:chgData name="" userId="" providerId="" clId="Web-{09E7D336-B274-4681-8955-3F2F9C69F90A}" dt="2026-08-19T15:39:41.620" v="1" actId="34807"/>
          <ac:spMkLst>
            <pc:docMk/>
            <pc:sldMk cId="1601676186" sldId="3202"/>
            <ac:spMk id="193" creationId="{4D6985D9-2C70-1554-B3C1-B31519E8319D}"/>
          </ac:spMkLst>
        </pc:spChg>
        <pc:spChg chg="del">
          <ac:chgData name="" userId="" providerId="" clId="Web-{09E7D336-B274-4681-8955-3F2F9C69F90A}" dt="2026-08-19T15:39:41.620" v="1" actId="34807"/>
          <ac:spMkLst>
            <pc:docMk/>
            <pc:sldMk cId="1601676186" sldId="3202"/>
            <ac:spMk id="194" creationId="{530F0533-9163-FA2B-46C0-704ACDDE9EDC}"/>
          </ac:spMkLst>
        </pc:spChg>
        <pc:spChg chg="del">
          <ac:chgData name="" userId="" providerId="" clId="Web-{09E7D336-B274-4681-8955-3F2F9C69F90A}" dt="2026-08-19T15:39:41.620" v="1" actId="34807"/>
          <ac:spMkLst>
            <pc:docMk/>
            <pc:sldMk cId="1601676186" sldId="3202"/>
            <ac:spMk id="195" creationId="{2F74B3AA-51C6-2FC7-712C-A3EBDE4F6E94}"/>
          </ac:spMkLst>
        </pc:spChg>
        <pc:spChg chg="del">
          <ac:chgData name="" userId="" providerId="" clId="Web-{09E7D336-B274-4681-8955-3F2F9C69F90A}" dt="2026-08-19T15:39:41.620" v="1" actId="34807"/>
          <ac:spMkLst>
            <pc:docMk/>
            <pc:sldMk cId="1601676186" sldId="3202"/>
            <ac:spMk id="196" creationId="{BC267272-B2DE-65F1-1E66-3B9E8AED4B7F}"/>
          </ac:spMkLst>
        </pc:spChg>
        <pc:spChg chg="del">
          <ac:chgData name="" userId="" providerId="" clId="Web-{09E7D336-B274-4681-8955-3F2F9C69F90A}" dt="2026-08-19T15:39:41.620" v="1" actId="34807"/>
          <ac:spMkLst>
            <pc:docMk/>
            <pc:sldMk cId="1601676186" sldId="3202"/>
            <ac:spMk id="197" creationId="{01D7BCB5-5972-DB31-8C20-4AEAD87ACFB5}"/>
          </ac:spMkLst>
        </pc:spChg>
        <pc:spChg chg="del">
          <ac:chgData name="" userId="" providerId="" clId="Web-{09E7D336-B274-4681-8955-3F2F9C69F90A}" dt="2026-08-19T15:39:41.620" v="1" actId="34807"/>
          <ac:spMkLst>
            <pc:docMk/>
            <pc:sldMk cId="1601676186" sldId="3202"/>
            <ac:spMk id="199" creationId="{49C32490-4749-36F9-2575-DF2737FCA403}"/>
          </ac:spMkLst>
        </pc:spChg>
        <pc:spChg chg="add mod">
          <ac:chgData name="" userId="" providerId="" clId="Web-{09E7D336-B274-4681-8955-3F2F9C69F90A}" dt="2026-08-19T15:39:41.620" v="1" actId="34807"/>
          <ac:spMkLst>
            <pc:docMk/>
            <pc:sldMk cId="1601676186" sldId="3202"/>
            <ac:spMk id="461" creationId="{99D9B5CE-01B1-63C0-A085-72B67E734FB0}"/>
          </ac:spMkLst>
        </pc:spChg>
        <pc:spChg chg="add mod">
          <ac:chgData name="" userId="" providerId="" clId="Web-{09E7D336-B274-4681-8955-3F2F9C69F90A}" dt="2026-08-19T15:39:41.620" v="1" actId="34807"/>
          <ac:spMkLst>
            <pc:docMk/>
            <pc:sldMk cId="1601676186" sldId="3202"/>
            <ac:spMk id="465" creationId="{C3B6C594-2262-4C29-8321-021B3AE54FAC}"/>
          </ac:spMkLst>
        </pc:spChg>
        <pc:spChg chg="add mod">
          <ac:chgData name="" userId="" providerId="" clId="Web-{09E7D336-B274-4681-8955-3F2F9C69F90A}" dt="2026-08-19T15:39:41.620" v="1" actId="34807"/>
          <ac:spMkLst>
            <pc:docMk/>
            <pc:sldMk cId="1601676186" sldId="3202"/>
            <ac:spMk id="466" creationId="{76D6A30D-DA1E-3D10-925A-BD5304826618}"/>
          </ac:spMkLst>
        </pc:spChg>
        <pc:spChg chg="add mod">
          <ac:chgData name="" userId="" providerId="" clId="Web-{09E7D336-B274-4681-8955-3F2F9C69F90A}" dt="2026-08-19T15:40:49.576" v="5" actId="34807"/>
          <ac:spMkLst>
            <pc:docMk/>
            <pc:sldMk cId="1601676186" sldId="3202"/>
            <ac:spMk id="527" creationId="{6AE713AF-9262-3515-B071-EB1D6B919880}"/>
          </ac:spMkLst>
        </pc:spChg>
        <pc:picChg chg="add">
          <ac:chgData name="" userId="" providerId="" clId="Web-{09E7D336-B274-4681-8955-3F2F9C69F90A}" dt="2026-08-19T15:40:23.138" v="3" actId="34807"/>
          <ac:picMkLst>
            <pc:docMk/>
            <pc:sldMk cId="1601676186" sldId="3202"/>
            <ac:picMk id="515" creationId="{73D36730-5361-ADA1-1B1A-9B4FC157C31B}"/>
          </ac:picMkLst>
        </pc:picChg>
        <pc:picChg chg="add">
          <ac:chgData name="" userId="" providerId="" clId="Web-{09E7D336-B274-4681-8955-3F2F9C69F90A}" dt="2026-08-19T15:40:23.138" v="3" actId="34807"/>
          <ac:picMkLst>
            <pc:docMk/>
            <pc:sldMk cId="1601676186" sldId="3202"/>
            <ac:picMk id="520" creationId="{E8F75476-7807-7F8C-97E4-4FB10CE0173C}"/>
          </ac:picMkLst>
        </pc:picChg>
      </pc:sldChg>
      <pc:sldChg chg="addSp delSp modSp modNotesTx">
        <pc:chgData name="" userId="" providerId="" clId="Web-{09E7D336-B274-4681-8955-3F2F9C69F90A}" dt="2026-08-19T15:40:49.576" v="5" actId="34807"/>
        <pc:sldMkLst>
          <pc:docMk/>
          <pc:sldMk cId="3868011195" sldId="4507"/>
        </pc:sldMkLst>
        <pc:spChg chg="del">
          <ac:chgData name="" userId="" providerId="" clId="Web-{09E7D336-B274-4681-8955-3F2F9C69F90A}" dt="2026-08-19T15:40:11.012" v="2" actId="34807"/>
          <ac:spMkLst>
            <pc:docMk/>
            <pc:sldMk cId="3868011195" sldId="4507"/>
            <ac:spMk id="246" creationId="{9B8E039F-F67D-28CF-9027-4A00C43FA321}"/>
          </ac:spMkLst>
        </pc:spChg>
        <pc:spChg chg="del">
          <ac:chgData name="" userId="" providerId="" clId="Web-{09E7D336-B274-4681-8955-3F2F9C69F90A}" dt="2026-08-19T15:40:11.012" v="2" actId="34807"/>
          <ac:spMkLst>
            <pc:docMk/>
            <pc:sldMk cId="3868011195" sldId="4507"/>
            <ac:spMk id="249" creationId="{593B20C4-E436-9C59-FB5A-6905DF31C1ED}"/>
          </ac:spMkLst>
        </pc:spChg>
        <pc:spChg chg="del">
          <ac:chgData name="" userId="" providerId="" clId="Web-{09E7D336-B274-4681-8955-3F2F9C69F90A}" dt="2026-08-19T15:40:11.012" v="2" actId="34807"/>
          <ac:spMkLst>
            <pc:docMk/>
            <pc:sldMk cId="3868011195" sldId="4507"/>
            <ac:spMk id="250" creationId="{1CB8CCD9-8923-3D60-857C-723682064F4F}"/>
          </ac:spMkLst>
        </pc:spChg>
        <pc:spChg chg="del">
          <ac:chgData name="" userId="" providerId="" clId="Web-{09E7D336-B274-4681-8955-3F2F9C69F90A}" dt="2026-08-19T15:40:11.012" v="2" actId="34807"/>
          <ac:spMkLst>
            <pc:docMk/>
            <pc:sldMk cId="3868011195" sldId="4507"/>
            <ac:spMk id="251" creationId="{DC722A7A-391D-84E2-EC60-90B6A5ADC9D8}"/>
          </ac:spMkLst>
        </pc:spChg>
        <pc:spChg chg="del">
          <ac:chgData name="" userId="" providerId="" clId="Web-{09E7D336-B274-4681-8955-3F2F9C69F90A}" dt="2026-08-19T15:40:11.012" v="2" actId="34807"/>
          <ac:spMkLst>
            <pc:docMk/>
            <pc:sldMk cId="3868011195" sldId="4507"/>
            <ac:spMk id="253" creationId="{B8E99122-ACF9-7F4C-C06D-6E6264FC5DBA}"/>
          </ac:spMkLst>
        </pc:spChg>
        <pc:spChg chg="add mod">
          <ac:chgData name="" userId="" providerId="" clId="Web-{09E7D336-B274-4681-8955-3F2F9C69F90A}" dt="2026-08-19T15:40:11.012" v="2" actId="34807"/>
          <ac:spMkLst>
            <pc:docMk/>
            <pc:sldMk cId="3868011195" sldId="4507"/>
            <ac:spMk id="479" creationId="{345FED5A-ECA0-B752-3250-A50D4582555B}"/>
          </ac:spMkLst>
        </pc:spChg>
        <pc:spChg chg="add mod">
          <ac:chgData name="" userId="" providerId="" clId="Web-{09E7D336-B274-4681-8955-3F2F9C69F90A}" dt="2026-08-19T15:40:11.012" v="2" actId="34807"/>
          <ac:spMkLst>
            <pc:docMk/>
            <pc:sldMk cId="3868011195" sldId="4507"/>
            <ac:spMk id="481" creationId="{01BD2230-BA75-19A3-FDEC-25E10C98BD05}"/>
          </ac:spMkLst>
        </pc:spChg>
        <pc:spChg chg="add mod">
          <ac:chgData name="" userId="" providerId="" clId="Web-{09E7D336-B274-4681-8955-3F2F9C69F90A}" dt="2026-08-19T15:40:11.012" v="2" actId="34807"/>
          <ac:spMkLst>
            <pc:docMk/>
            <pc:sldMk cId="3868011195" sldId="4507"/>
            <ac:spMk id="482" creationId="{00FED239-CD28-290C-B437-CB15F03F70C4}"/>
          </ac:spMkLst>
        </pc:spChg>
        <pc:spChg chg="add mod">
          <ac:chgData name="" userId="" providerId="" clId="Web-{09E7D336-B274-4681-8955-3F2F9C69F90A}" dt="2026-08-19T15:40:11.012" v="2" actId="34807"/>
          <ac:spMkLst>
            <pc:docMk/>
            <pc:sldMk cId="3868011195" sldId="4507"/>
            <ac:spMk id="483" creationId="{B082A7E6-E2E9-649D-4246-A2FEAE280543}"/>
          </ac:spMkLst>
        </pc:spChg>
        <pc:spChg chg="add mod">
          <ac:chgData name="" userId="" providerId="" clId="Web-{09E7D336-B274-4681-8955-3F2F9C69F90A}" dt="2026-08-19T15:40:11.012" v="2" actId="34807"/>
          <ac:spMkLst>
            <pc:docMk/>
            <pc:sldMk cId="3868011195" sldId="4507"/>
            <ac:spMk id="486" creationId="{F5C89407-FCB6-87D9-013E-40848A7F23B4}"/>
          </ac:spMkLst>
        </pc:spChg>
        <pc:spChg chg="add mod">
          <ac:chgData name="" userId="" providerId="" clId="Web-{09E7D336-B274-4681-8955-3F2F9C69F90A}" dt="2026-08-19T15:40:49.576" v="5" actId="34807"/>
          <ac:spMkLst>
            <pc:docMk/>
            <pc:sldMk cId="3868011195" sldId="4507"/>
            <ac:spMk id="528" creationId="{3CE319EF-E7FB-23C2-0695-EB4D76F83082}"/>
          </ac:spMkLst>
        </pc:spChg>
        <pc:picChg chg="add mod">
          <ac:chgData name="" userId="" providerId="" clId="Web-{09E7D336-B274-4681-8955-3F2F9C69F90A}" dt="2026-08-19T15:40:26.419" v="4" actId="34807"/>
          <ac:picMkLst>
            <pc:docMk/>
            <pc:sldMk cId="3868011195" sldId="4507"/>
            <ac:picMk id="516" creationId="{D2024739-0047-839B-7A60-518390629676}"/>
          </ac:picMkLst>
        </pc:picChg>
        <pc:picChg chg="add mod">
          <ac:chgData name="" userId="" providerId="" clId="Web-{09E7D336-B274-4681-8955-3F2F9C69F90A}" dt="2026-08-19T15:40:49.576" v="5" actId="34807"/>
          <ac:picMkLst>
            <pc:docMk/>
            <pc:sldMk cId="3868011195" sldId="4507"/>
            <ac:picMk id="521" creationId="{C5B14534-97CF-9D74-1FE1-FBA2A8BA86A4}"/>
          </ac:picMkLst>
        </pc:picChg>
      </pc:sldChg>
      <pc:sldChg chg="addSp delSp modSp modNotesTx">
        <pc:chgData name="" userId="" providerId="" clId="Web-{09E7D336-B274-4681-8955-3F2F9C69F90A}" dt="2026-08-19T15:40:49.576" v="5" actId="34807"/>
        <pc:sldMkLst>
          <pc:docMk/>
          <pc:sldMk cId="4165640317" sldId="5173"/>
        </pc:sldMkLst>
        <pc:spChg chg="del">
          <ac:chgData name="" userId="" providerId="" clId="Web-{09E7D336-B274-4681-8955-3F2F9C69F90A}" dt="2026-08-19T15:40:11.012" v="2" actId="34807"/>
          <ac:spMkLst>
            <pc:docMk/>
            <pc:sldMk cId="4165640317" sldId="5173"/>
            <ac:spMk id="289" creationId="{EFAC950B-BF7F-F0EB-51D2-527F62109372}"/>
          </ac:spMkLst>
        </pc:spChg>
        <pc:spChg chg="del">
          <ac:chgData name="" userId="" providerId="" clId="Web-{09E7D336-B274-4681-8955-3F2F9C69F90A}" dt="2026-08-19T15:40:11.012" v="2" actId="34807"/>
          <ac:spMkLst>
            <pc:docMk/>
            <pc:sldMk cId="4165640317" sldId="5173"/>
            <ac:spMk id="291" creationId="{DABD5FCA-E194-5AC4-3686-70626C44E6DA}"/>
          </ac:spMkLst>
        </pc:spChg>
        <pc:spChg chg="del">
          <ac:chgData name="" userId="" providerId="" clId="Web-{09E7D336-B274-4681-8955-3F2F9C69F90A}" dt="2026-08-19T15:40:11.012" v="2" actId="34807"/>
          <ac:spMkLst>
            <pc:docMk/>
            <pc:sldMk cId="4165640317" sldId="5173"/>
            <ac:spMk id="298" creationId="{17CB8A84-261C-D19A-DF72-8853573E844E}"/>
          </ac:spMkLst>
        </pc:spChg>
        <pc:spChg chg="del">
          <ac:chgData name="" userId="" providerId="" clId="Web-{09E7D336-B274-4681-8955-3F2F9C69F90A}" dt="2026-08-19T15:40:11.012" v="2" actId="34807"/>
          <ac:spMkLst>
            <pc:docMk/>
            <pc:sldMk cId="4165640317" sldId="5173"/>
            <ac:spMk id="300" creationId="{EF6C96A5-3DE5-A62A-769B-CEC1157206DA}"/>
          </ac:spMkLst>
        </pc:spChg>
        <pc:spChg chg="del">
          <ac:chgData name="" userId="" providerId="" clId="Web-{09E7D336-B274-4681-8955-3F2F9C69F90A}" dt="2026-08-19T15:40:11.012" v="2" actId="34807"/>
          <ac:spMkLst>
            <pc:docMk/>
            <pc:sldMk cId="4165640317" sldId="5173"/>
            <ac:spMk id="302" creationId="{3A00F02F-5454-EB09-4330-84483D1C11D7}"/>
          </ac:spMkLst>
        </pc:spChg>
        <pc:spChg chg="del">
          <ac:chgData name="" userId="" providerId="" clId="Web-{09E7D336-B274-4681-8955-3F2F9C69F90A}" dt="2026-08-19T15:40:11.012" v="2" actId="34807"/>
          <ac:spMkLst>
            <pc:docMk/>
            <pc:sldMk cId="4165640317" sldId="5173"/>
            <ac:spMk id="403" creationId="{4B5EB757-6862-166F-51EB-F78F15383E39}"/>
          </ac:spMkLst>
        </pc:spChg>
        <pc:spChg chg="del">
          <ac:chgData name="" userId="" providerId="" clId="Web-{09E7D336-B274-4681-8955-3F2F9C69F90A}" dt="2026-08-19T15:40:11.012" v="2" actId="34807"/>
          <ac:spMkLst>
            <pc:docMk/>
            <pc:sldMk cId="4165640317" sldId="5173"/>
            <ac:spMk id="405" creationId="{69B22591-048B-DB87-2E3F-F2685C7E5C56}"/>
          </ac:spMkLst>
        </pc:spChg>
        <pc:spChg chg="del">
          <ac:chgData name="" userId="" providerId="" clId="Web-{09E7D336-B274-4681-8955-3F2F9C69F90A}" dt="2026-08-19T15:40:11.012" v="2" actId="34807"/>
          <ac:spMkLst>
            <pc:docMk/>
            <pc:sldMk cId="4165640317" sldId="5173"/>
            <ac:spMk id="406" creationId="{416A063B-FECE-5E16-481D-4504778360D6}"/>
          </ac:spMkLst>
        </pc:spChg>
        <pc:spChg chg="add mod">
          <ac:chgData name="" userId="" providerId="" clId="Web-{09E7D336-B274-4681-8955-3F2F9C69F90A}" dt="2026-08-19T15:40:11.012" v="2" actId="34807"/>
          <ac:spMkLst>
            <pc:docMk/>
            <pc:sldMk cId="4165640317" sldId="5173"/>
            <ac:spMk id="503" creationId="{52B2F754-4487-1023-2D07-19FAF1A18118}"/>
          </ac:spMkLst>
        </pc:spChg>
        <pc:spChg chg="add mod">
          <ac:chgData name="" userId="" providerId="" clId="Web-{09E7D336-B274-4681-8955-3F2F9C69F90A}" dt="2026-08-19T15:40:11.012" v="2" actId="34807"/>
          <ac:spMkLst>
            <pc:docMk/>
            <pc:sldMk cId="4165640317" sldId="5173"/>
            <ac:spMk id="511" creationId="{799033C4-CDED-CA28-1839-DCD50375AEB5}"/>
          </ac:spMkLst>
        </pc:spChg>
        <pc:spChg chg="add mod">
          <ac:chgData name="" userId="" providerId="" clId="Web-{09E7D336-B274-4681-8955-3F2F9C69F90A}" dt="2026-08-19T15:40:49.576" v="5" actId="34807"/>
          <ac:spMkLst>
            <pc:docMk/>
            <pc:sldMk cId="4165640317" sldId="5173"/>
            <ac:spMk id="529" creationId="{DA9C586D-24E4-6642-895F-8BECDAA023A3}"/>
          </ac:spMkLst>
        </pc:spChg>
        <pc:picChg chg="add">
          <ac:chgData name="" userId="" providerId="" clId="Web-{09E7D336-B274-4681-8955-3F2F9C69F90A}" dt="2026-08-19T15:40:23.138" v="3" actId="34807"/>
          <ac:picMkLst>
            <pc:docMk/>
            <pc:sldMk cId="4165640317" sldId="5173"/>
            <ac:picMk id="517" creationId="{F6EDE42D-6C3D-0550-F28A-7F227C7275C8}"/>
          </ac:picMkLst>
        </pc:picChg>
        <pc:picChg chg="add">
          <ac:chgData name="" userId="" providerId="" clId="Web-{09E7D336-B274-4681-8955-3F2F9C69F90A}" dt="2026-08-19T15:40:23.138" v="3" actId="34807"/>
          <ac:picMkLst>
            <pc:docMk/>
            <pc:sldMk cId="4165640317" sldId="5173"/>
            <ac:picMk id="522" creationId="{C6907F1C-F278-1106-2173-42C86AAAD6EC}"/>
          </ac:picMkLst>
        </pc:picChg>
      </pc:sldChg>
    </pc:docChg>
  </pc:docChgLst>
  <pc:docChgLst>
    <pc:chgData clId="Web-{86AE7FC5-5E50-4226-907D-9E5D79CA6169}"/>
    <pc:docChg chg="modSld">
      <pc:chgData name="" userId="" providerId="" clId="Web-{86AE7FC5-5E50-4226-907D-9E5D79CA6169}" dt="2026-08-19T15:55:20.423" v="3" actId="34807"/>
      <pc:docMkLst>
        <pc:docMk/>
      </pc:docMkLst>
      <pc:sldChg chg="modSp">
        <pc:chgData name="" userId="" providerId="" clId="Web-{86AE7FC5-5E50-4226-907D-9E5D79CA6169}" dt="2026-08-19T15:55:04.657" v="2" actId="34807"/>
        <pc:sldMkLst>
          <pc:docMk/>
          <pc:sldMk cId="1741229084" sldId="700"/>
        </pc:sldMkLst>
        <pc:spChg chg="mod">
          <ac:chgData name="" userId="" providerId="" clId="Web-{86AE7FC5-5E50-4226-907D-9E5D79CA6169}" dt="2026-08-19T15:55:04.657" v="2" actId="34807"/>
          <ac:spMkLst>
            <pc:docMk/>
            <pc:sldMk cId="1741229084" sldId="700"/>
            <ac:spMk id="47" creationId="{07C821C7-5586-9195-6CA0-66D3CBD8FA60}"/>
          </ac:spMkLst>
        </pc:spChg>
      </pc:sldChg>
      <pc:sldChg chg="modSp">
        <pc:chgData name="" userId="" providerId="" clId="Web-{86AE7FC5-5E50-4226-907D-9E5D79CA6169}" dt="2026-08-19T15:55:20.423" v="3" actId="34807"/>
        <pc:sldMkLst>
          <pc:docMk/>
          <pc:sldMk cId="2627592039" sldId="903"/>
        </pc:sldMkLst>
        <pc:spChg chg="mod">
          <ac:chgData name="" userId="" providerId="" clId="Web-{86AE7FC5-5E50-4226-907D-9E5D79CA6169}" dt="2026-08-19T15:55:04.657" v="2" actId="34807"/>
          <ac:spMkLst>
            <pc:docMk/>
            <pc:sldMk cId="2627592039" sldId="903"/>
            <ac:spMk id="61" creationId="{8BEF25EF-E04A-87AB-BE2A-A7AF77769766}"/>
          </ac:spMkLst>
        </pc:spChg>
        <pc:spChg chg="mod">
          <ac:chgData name="" userId="" providerId="" clId="Web-{86AE7FC5-5E50-4226-907D-9E5D79CA6169}" dt="2026-08-19T15:55:20.423" v="3" actId="34807"/>
          <ac:spMkLst>
            <pc:docMk/>
            <pc:sldMk cId="2627592039" sldId="903"/>
            <ac:spMk id="355" creationId="{F5F2F700-47EA-6F60-9F06-4B9287EB3EAD}"/>
          </ac:spMkLst>
        </pc:spChg>
      </pc:sldChg>
      <pc:sldChg chg="modSp">
        <pc:chgData name="" userId="" providerId="" clId="Web-{86AE7FC5-5E50-4226-907D-9E5D79CA6169}" dt="2026-08-19T15:55:04.657" v="2" actId="34807"/>
        <pc:sldMkLst>
          <pc:docMk/>
          <pc:sldMk cId="347185320" sldId="1107"/>
        </pc:sldMkLst>
        <pc:spChg chg="mod">
          <ac:chgData name="" userId="" providerId="" clId="Web-{86AE7FC5-5E50-4226-907D-9E5D79CA6169}" dt="2026-08-19T15:55:04.657" v="2" actId="34807"/>
          <ac:spMkLst>
            <pc:docMk/>
            <pc:sldMk cId="347185320" sldId="1107"/>
            <ac:spMk id="76" creationId="{3E0C978D-0475-2E8B-E5FB-6A5DD80111CC}"/>
          </ac:spMkLst>
        </pc:spChg>
      </pc:sldChg>
      <pc:sldChg chg="addSp delSp modSp">
        <pc:chgData name="" userId="" providerId="" clId="Web-{86AE7FC5-5E50-4226-907D-9E5D79CA6169}" dt="2026-08-19T15:55:20.423" v="3" actId="34807"/>
        <pc:sldMkLst>
          <pc:docMk/>
          <pc:sldMk cId="3908736052" sldId="1312"/>
        </pc:sldMkLst>
        <pc:spChg chg="del">
          <ac:chgData name="" userId="" providerId="" clId="Web-{86AE7FC5-5E50-4226-907D-9E5D79CA6169}" dt="2026-08-19T15:54:17.640" v="0" actId="34807"/>
          <ac:spMkLst>
            <pc:docMk/>
            <pc:sldMk cId="3908736052" sldId="1312"/>
            <ac:spMk id="525" creationId="{EB943383-6FA2-3F52-BD7F-17F68FB4D403}"/>
          </ac:spMkLst>
        </pc:spChg>
        <pc:spChg chg="add mod">
          <ac:chgData name="" userId="" providerId="" clId="Web-{86AE7FC5-5E50-4226-907D-9E5D79CA6169}" dt="2026-08-19T15:54:55.547" v="1" actId="34807"/>
          <ac:spMkLst>
            <pc:docMk/>
            <pc:sldMk cId="3908736052" sldId="1312"/>
            <ac:spMk id="564" creationId="{1A494985-BEE9-85BD-D309-93DF80AC81C4}"/>
          </ac:spMkLst>
        </pc:spChg>
        <pc:spChg chg="add mod">
          <ac:chgData name="" userId="" providerId="" clId="Web-{86AE7FC5-5E50-4226-907D-9E5D79CA6169}" dt="2026-08-19T15:55:20.423" v="3" actId="34807"/>
          <ac:spMkLst>
            <pc:docMk/>
            <pc:sldMk cId="3908736052" sldId="1312"/>
            <ac:spMk id="569" creationId="{4300751B-29E3-6323-A375-3855125B8533}"/>
          </ac:spMkLst>
        </pc:spChg>
      </pc:sldChg>
      <pc:sldChg chg="modSp">
        <pc:chgData name="" userId="" providerId="" clId="Web-{86AE7FC5-5E50-4226-907D-9E5D79CA6169}" dt="2026-08-19T15:55:04.657" v="2" actId="34807"/>
        <pc:sldMkLst>
          <pc:docMk/>
          <pc:sldMk cId="309149645" sldId="1518"/>
        </pc:sldMkLst>
        <pc:spChg chg="mod">
          <ac:chgData name="" userId="" providerId="" clId="Web-{86AE7FC5-5E50-4226-907D-9E5D79CA6169}" dt="2026-08-19T15:55:04.657" v="2" actId="34807"/>
          <ac:spMkLst>
            <pc:docMk/>
            <pc:sldMk cId="309149645" sldId="1518"/>
            <ac:spMk id="115" creationId="{3A9C73A8-E115-9E0E-6AEB-9E5C96E5B6B0}"/>
          </ac:spMkLst>
        </pc:spChg>
      </pc:sldChg>
      <pc:sldChg chg="modSp">
        <pc:chgData name="" userId="" providerId="" clId="Web-{86AE7FC5-5E50-4226-907D-9E5D79CA6169}" dt="2026-08-19T15:55:04.657" v="2" actId="34807"/>
        <pc:sldMkLst>
          <pc:docMk/>
          <pc:sldMk cId="1132904258" sldId="1725"/>
        </pc:sldMkLst>
        <pc:spChg chg="mod">
          <ac:chgData name="" userId="" providerId="" clId="Web-{86AE7FC5-5E50-4226-907D-9E5D79CA6169}" dt="2026-08-19T15:55:04.657" v="2" actId="34807"/>
          <ac:spMkLst>
            <pc:docMk/>
            <pc:sldMk cId="1132904258" sldId="1725"/>
            <ac:spMk id="82" creationId="{CA5D2C8A-FDFE-958C-BECA-851F299DCB89}"/>
          </ac:spMkLst>
        </pc:spChg>
      </pc:sldChg>
      <pc:sldChg chg="modSp">
        <pc:chgData name="" userId="" providerId="" clId="Web-{86AE7FC5-5E50-4226-907D-9E5D79CA6169}" dt="2026-08-19T15:55:04.657" v="2" actId="34807"/>
        <pc:sldMkLst>
          <pc:docMk/>
          <pc:sldMk cId="1504077903" sldId="1933"/>
        </pc:sldMkLst>
        <pc:spChg chg="mod">
          <ac:chgData name="" userId="" providerId="" clId="Web-{86AE7FC5-5E50-4226-907D-9E5D79CA6169}" dt="2026-08-19T15:55:04.657" v="2" actId="34807"/>
          <ac:spMkLst>
            <pc:docMk/>
            <pc:sldMk cId="1504077903" sldId="1933"/>
            <ac:spMk id="125" creationId="{3DC2BB94-C4F0-D284-A663-DB3A00AC7015}"/>
          </ac:spMkLst>
        </pc:spChg>
      </pc:sldChg>
      <pc:sldChg chg="modSp">
        <pc:chgData name="" userId="" providerId="" clId="Web-{86AE7FC5-5E50-4226-907D-9E5D79CA6169}" dt="2026-08-19T15:55:04.657" v="2" actId="34807"/>
        <pc:sldMkLst>
          <pc:docMk/>
          <pc:sldMk cId="3195940208" sldId="2142"/>
        </pc:sldMkLst>
        <pc:spChg chg="mod">
          <ac:chgData name="" userId="" providerId="" clId="Web-{86AE7FC5-5E50-4226-907D-9E5D79CA6169}" dt="2026-08-19T15:55:04.657" v="2" actId="34807"/>
          <ac:spMkLst>
            <pc:docMk/>
            <pc:sldMk cId="3195940208" sldId="2142"/>
            <ac:spMk id="142" creationId="{62D15D73-E55B-967F-5695-D3E9F178413F}"/>
          </ac:spMkLst>
        </pc:spChg>
      </pc:sldChg>
      <pc:sldChg chg="addSp modSp">
        <pc:chgData name="" userId="" providerId="" clId="Web-{86AE7FC5-5E50-4226-907D-9E5D79CA6169}" dt="2026-08-19T15:55:04.657" v="2" actId="34807"/>
        <pc:sldMkLst>
          <pc:docMk/>
          <pc:sldMk cId="251150195" sldId="2352"/>
        </pc:sldMkLst>
        <pc:spChg chg="mod">
          <ac:chgData name="" userId="" providerId="" clId="Web-{86AE7FC5-5E50-4226-907D-9E5D79CA6169}" dt="2026-08-19T15:55:04.657" v="2" actId="34807"/>
          <ac:spMkLst>
            <pc:docMk/>
            <pc:sldMk cId="251150195" sldId="2352"/>
            <ac:spMk id="152" creationId="{3524D954-312A-E0C0-0137-AA9402FD8203}"/>
          </ac:spMkLst>
        </pc:spChg>
        <pc:spChg chg="add mod">
          <ac:chgData name="" userId="" providerId="" clId="Web-{86AE7FC5-5E50-4226-907D-9E5D79CA6169}" dt="2026-08-19T15:54:17.640" v="0" actId="34807"/>
          <ac:spMkLst>
            <pc:docMk/>
            <pc:sldMk cId="251150195" sldId="2352"/>
            <ac:spMk id="535" creationId="{FDF7AE05-0132-F321-9454-3582B99D2849}"/>
          </ac:spMkLst>
        </pc:spChg>
      </pc:sldChg>
      <pc:sldChg chg="addSp delSp modSp">
        <pc:chgData name="" userId="" providerId="" clId="Web-{86AE7FC5-5E50-4226-907D-9E5D79CA6169}" dt="2026-08-19T15:55:20.423" v="3" actId="34807"/>
        <pc:sldMkLst>
          <pc:docMk/>
          <pc:sldMk cId="2325940709" sldId="2563"/>
        </pc:sldMkLst>
        <pc:spChg chg="mod">
          <ac:chgData name="" userId="" providerId="" clId="Web-{86AE7FC5-5E50-4226-907D-9E5D79CA6169}" dt="2026-08-19T15:54:17.640" v="0" actId="34807"/>
          <ac:spMkLst>
            <pc:docMk/>
            <pc:sldMk cId="2325940709" sldId="2563"/>
            <ac:spMk id="443" creationId="{BA4D8ADA-658A-654D-88D5-EBB018A8D184}"/>
          </ac:spMkLst>
        </pc:spChg>
        <pc:spChg chg="del">
          <ac:chgData name="" userId="" providerId="" clId="Web-{86AE7FC5-5E50-4226-907D-9E5D79CA6169}" dt="2026-08-19T15:54:17.640" v="0" actId="34807"/>
          <ac:spMkLst>
            <pc:docMk/>
            <pc:sldMk cId="2325940709" sldId="2563"/>
            <ac:spMk id="526" creationId="{4029AF15-C9BC-4EAB-B838-CFF590EEE313}"/>
          </ac:spMkLst>
        </pc:spChg>
        <pc:spChg chg="add mod">
          <ac:chgData name="" userId="" providerId="" clId="Web-{86AE7FC5-5E50-4226-907D-9E5D79CA6169}" dt="2026-08-19T15:54:17.640" v="0" actId="34807"/>
          <ac:spMkLst>
            <pc:docMk/>
            <pc:sldMk cId="2325940709" sldId="2563"/>
            <ac:spMk id="534" creationId="{D5797019-00D5-3557-524F-62DCE5FE7D05}"/>
          </ac:spMkLst>
        </pc:spChg>
        <pc:spChg chg="add mod">
          <ac:chgData name="" userId="" providerId="" clId="Web-{86AE7FC5-5E50-4226-907D-9E5D79CA6169}" dt="2026-08-19T15:54:55.547" v="1" actId="34807"/>
          <ac:spMkLst>
            <pc:docMk/>
            <pc:sldMk cId="2325940709" sldId="2563"/>
            <ac:spMk id="565" creationId="{1FA4B280-8926-11AD-AFFD-C187867A5255}"/>
          </ac:spMkLst>
        </pc:spChg>
        <pc:spChg chg="add mod">
          <ac:chgData name="" userId="" providerId="" clId="Web-{86AE7FC5-5E50-4226-907D-9E5D79CA6169}" dt="2026-08-19T15:55:20.423" v="3" actId="34807"/>
          <ac:spMkLst>
            <pc:docMk/>
            <pc:sldMk cId="2325940709" sldId="2563"/>
            <ac:spMk id="570" creationId="{E52034A8-2079-1DB2-A20B-EEDD77041774}"/>
          </ac:spMkLst>
        </pc:spChg>
      </pc:sldChg>
      <pc:sldChg chg="modSp">
        <pc:chgData name="" userId="" providerId="" clId="Web-{86AE7FC5-5E50-4226-907D-9E5D79CA6169}" dt="2026-08-19T15:55:04.657" v="2" actId="34807"/>
        <pc:sldMkLst>
          <pc:docMk/>
          <pc:sldMk cId="231434217" sldId="2775"/>
        </pc:sldMkLst>
        <pc:spChg chg="mod">
          <ac:chgData name="" userId="" providerId="" clId="Web-{86AE7FC5-5E50-4226-907D-9E5D79CA6169}" dt="2026-08-19T15:55:04.657" v="2" actId="34807"/>
          <ac:spMkLst>
            <pc:docMk/>
            <pc:sldMk cId="231434217" sldId="2775"/>
            <ac:spMk id="175" creationId="{DEDA1E4E-FFBF-128A-DF62-0C0B12446DDC}"/>
          </ac:spMkLst>
        </pc:spChg>
      </pc:sldChg>
      <pc:sldChg chg="modSp">
        <pc:chgData name="" userId="" providerId="" clId="Web-{86AE7FC5-5E50-4226-907D-9E5D79CA6169}" dt="2026-08-19T15:55:04.657" v="2" actId="34807"/>
        <pc:sldMkLst>
          <pc:docMk/>
          <pc:sldMk cId="1338724713" sldId="2988"/>
        </pc:sldMkLst>
        <pc:spChg chg="mod">
          <ac:chgData name="" userId="" providerId="" clId="Web-{86AE7FC5-5E50-4226-907D-9E5D79CA6169}" dt="2026-08-19T15:55:04.657" v="2" actId="34807"/>
          <ac:spMkLst>
            <pc:docMk/>
            <pc:sldMk cId="1338724713" sldId="2988"/>
            <ac:spMk id="188" creationId="{187EDFFE-CF48-1055-31FC-9FE2AF06F07A}"/>
          </ac:spMkLst>
        </pc:spChg>
      </pc:sldChg>
      <pc:sldChg chg="addSp delSp modSp">
        <pc:chgData name="" userId="" providerId="" clId="Web-{86AE7FC5-5E50-4226-907D-9E5D79CA6169}" dt="2026-08-19T15:55:20.423" v="3" actId="34807"/>
        <pc:sldMkLst>
          <pc:docMk/>
          <pc:sldMk cId="1601676186" sldId="3202"/>
        </pc:sldMkLst>
        <pc:spChg chg="del">
          <ac:chgData name="" userId="" providerId="" clId="Web-{86AE7FC5-5E50-4226-907D-9E5D79CA6169}" dt="2026-08-19T15:54:17.640" v="0" actId="34807"/>
          <ac:spMkLst>
            <pc:docMk/>
            <pc:sldMk cId="1601676186" sldId="3202"/>
            <ac:spMk id="527" creationId="{6AE713AF-9262-3515-B071-EB1D6B919880}"/>
          </ac:spMkLst>
        </pc:spChg>
        <pc:spChg chg="add mod">
          <ac:chgData name="" userId="" providerId="" clId="Web-{86AE7FC5-5E50-4226-907D-9E5D79CA6169}" dt="2026-08-19T15:54:55.547" v="1" actId="34807"/>
          <ac:spMkLst>
            <pc:docMk/>
            <pc:sldMk cId="1601676186" sldId="3202"/>
            <ac:spMk id="566" creationId="{64CD7289-019E-5F1A-3AF9-CBC9F72FD512}"/>
          </ac:spMkLst>
        </pc:spChg>
        <pc:spChg chg="add mod">
          <ac:chgData name="" userId="" providerId="" clId="Web-{86AE7FC5-5E50-4226-907D-9E5D79CA6169}" dt="2026-08-19T15:55:20.423" v="3" actId="34807"/>
          <ac:spMkLst>
            <pc:docMk/>
            <pc:sldMk cId="1601676186" sldId="3202"/>
            <ac:spMk id="571" creationId="{CAA796F9-A05B-C06B-480F-A0DC2DFA1213}"/>
          </ac:spMkLst>
        </pc:spChg>
      </pc:sldChg>
      <pc:sldChg chg="addSp modSp">
        <pc:chgData name="" userId="" providerId="" clId="Web-{86AE7FC5-5E50-4226-907D-9E5D79CA6169}" dt="2026-08-19T15:55:04.657" v="2" actId="34807"/>
        <pc:sldMkLst>
          <pc:docMk/>
          <pc:sldMk cId="3764394926" sldId="3417"/>
        </pc:sldMkLst>
        <pc:spChg chg="mod">
          <ac:chgData name="" userId="" providerId="" clId="Web-{86AE7FC5-5E50-4226-907D-9E5D79CA6169}" dt="2026-08-19T15:54:17.640" v="0" actId="34807"/>
          <ac:spMkLst>
            <pc:docMk/>
            <pc:sldMk cId="3764394926" sldId="3417"/>
            <ac:spMk id="207" creationId="{B2AF6FD8-7267-89B0-24FE-2912BE47BAAF}"/>
          </ac:spMkLst>
        </pc:spChg>
        <pc:spChg chg="mod">
          <ac:chgData name="" userId="" providerId="" clId="Web-{86AE7FC5-5E50-4226-907D-9E5D79CA6169}" dt="2026-08-19T15:54:17.640" v="0" actId="34807"/>
          <ac:spMkLst>
            <pc:docMk/>
            <pc:sldMk cId="3764394926" sldId="3417"/>
            <ac:spMk id="208" creationId="{392AD3DF-B372-7CAE-58F6-47FD617FAAC0}"/>
          </ac:spMkLst>
        </pc:spChg>
        <pc:spChg chg="mod">
          <ac:chgData name="" userId="" providerId="" clId="Web-{86AE7FC5-5E50-4226-907D-9E5D79CA6169}" dt="2026-08-19T15:54:17.640" v="0" actId="34807"/>
          <ac:spMkLst>
            <pc:docMk/>
            <pc:sldMk cId="3764394926" sldId="3417"/>
            <ac:spMk id="209" creationId="{21B360D3-3740-79DA-3EF7-A14AA3ED7A97}"/>
          </ac:spMkLst>
        </pc:spChg>
        <pc:spChg chg="mod">
          <ac:chgData name="" userId="" providerId="" clId="Web-{86AE7FC5-5E50-4226-907D-9E5D79CA6169}" dt="2026-08-19T15:54:17.640" v="0" actId="34807"/>
          <ac:spMkLst>
            <pc:docMk/>
            <pc:sldMk cId="3764394926" sldId="3417"/>
            <ac:spMk id="210" creationId="{EF70AAE2-7005-1C85-4421-103DAACA2AB8}"/>
          </ac:spMkLst>
        </pc:spChg>
        <pc:spChg chg="mod">
          <ac:chgData name="" userId="" providerId="" clId="Web-{86AE7FC5-5E50-4226-907D-9E5D79CA6169}" dt="2026-08-19T15:54:17.640" v="0" actId="34807"/>
          <ac:spMkLst>
            <pc:docMk/>
            <pc:sldMk cId="3764394926" sldId="3417"/>
            <ac:spMk id="211" creationId="{C0236DF5-67E7-19F6-7768-1176C049FBD6}"/>
          </ac:spMkLst>
        </pc:spChg>
        <pc:spChg chg="mod">
          <ac:chgData name="" userId="" providerId="" clId="Web-{86AE7FC5-5E50-4226-907D-9E5D79CA6169}" dt="2026-08-19T15:55:04.657" v="2" actId="34807"/>
          <ac:spMkLst>
            <pc:docMk/>
            <pc:sldMk cId="3764394926" sldId="3417"/>
            <ac:spMk id="212" creationId="{A5685E60-8570-378D-9A01-3A43EFCAB1C7}"/>
          </ac:spMkLst>
        </pc:spChg>
        <pc:spChg chg="add mod">
          <ac:chgData name="" userId="" providerId="" clId="Web-{86AE7FC5-5E50-4226-907D-9E5D79CA6169}" dt="2026-08-19T15:54:17.640" v="0" actId="34807"/>
          <ac:spMkLst>
            <pc:docMk/>
            <pc:sldMk cId="3764394926" sldId="3417"/>
            <ac:spMk id="541" creationId="{2A1506B4-3611-AB2C-B36E-FCD338FA90DB}"/>
          </ac:spMkLst>
        </pc:spChg>
      </pc:sldChg>
      <pc:sldChg chg="modSp">
        <pc:chgData name="" userId="" providerId="" clId="Web-{86AE7FC5-5E50-4226-907D-9E5D79CA6169}" dt="2026-08-19T15:55:04.657" v="2" actId="34807"/>
        <pc:sldMkLst>
          <pc:docMk/>
          <pc:sldMk cId="2492817845" sldId="3633"/>
        </pc:sldMkLst>
        <pc:spChg chg="mod">
          <ac:chgData name="" userId="" providerId="" clId="Web-{86AE7FC5-5E50-4226-907D-9E5D79CA6169}" dt="2026-08-19T15:55:04.657" v="2" actId="34807"/>
          <ac:spMkLst>
            <pc:docMk/>
            <pc:sldMk cId="2492817845" sldId="3633"/>
            <ac:spMk id="227" creationId="{EF6314AE-E304-21DD-D894-C1ED665EDB8E}"/>
          </ac:spMkLst>
        </pc:spChg>
      </pc:sldChg>
      <pc:sldChg chg="modSp">
        <pc:chgData name="" userId="" providerId="" clId="Web-{86AE7FC5-5E50-4226-907D-9E5D79CA6169}" dt="2026-08-19T15:55:04.657" v="2" actId="34807"/>
        <pc:sldMkLst>
          <pc:docMk/>
          <pc:sldMk cId="2513873556" sldId="3850"/>
        </pc:sldMkLst>
        <pc:spChg chg="mod">
          <ac:chgData name="" userId="" providerId="" clId="Web-{86AE7FC5-5E50-4226-907D-9E5D79CA6169}" dt="2026-08-19T15:55:04.657" v="2" actId="34807"/>
          <ac:spMkLst>
            <pc:docMk/>
            <pc:sldMk cId="2513873556" sldId="3850"/>
            <ac:spMk id="88" creationId="{1A1BF94E-1524-C4B5-9A58-872699A66388}"/>
          </ac:spMkLst>
        </pc:spChg>
      </pc:sldChg>
      <pc:sldChg chg="modSp">
        <pc:chgData name="" userId="" providerId="" clId="Web-{86AE7FC5-5E50-4226-907D-9E5D79CA6169}" dt="2026-08-19T15:55:04.657" v="2" actId="34807"/>
        <pc:sldMkLst>
          <pc:docMk/>
          <pc:sldMk cId="1841507853" sldId="4068"/>
        </pc:sldMkLst>
        <pc:spChg chg="mod">
          <ac:chgData name="" userId="" providerId="" clId="Web-{86AE7FC5-5E50-4226-907D-9E5D79CA6169}" dt="2026-08-19T15:55:04.657" v="2" actId="34807"/>
          <ac:spMkLst>
            <pc:docMk/>
            <pc:sldMk cId="1841507853" sldId="4068"/>
            <ac:spMk id="236" creationId="{002B97AA-DE51-EDC4-A6BF-34DA56ED6415}"/>
          </ac:spMkLst>
        </pc:spChg>
      </pc:sldChg>
      <pc:sldChg chg="modSp">
        <pc:chgData name="" userId="" providerId="" clId="Web-{86AE7FC5-5E50-4226-907D-9E5D79CA6169}" dt="2026-08-19T15:55:04.657" v="2" actId="34807"/>
        <pc:sldMkLst>
          <pc:docMk/>
          <pc:sldMk cId="2840719717" sldId="4287"/>
        </pc:sldMkLst>
        <pc:spChg chg="mod">
          <ac:chgData name="" userId="" providerId="" clId="Web-{86AE7FC5-5E50-4226-907D-9E5D79CA6169}" dt="2026-08-19T15:55:04.657" v="2" actId="34807"/>
          <ac:spMkLst>
            <pc:docMk/>
            <pc:sldMk cId="2840719717" sldId="4287"/>
            <ac:spMk id="245" creationId="{E00B7DC7-1D56-4D58-64E7-EBF7BA708CAA}"/>
          </ac:spMkLst>
        </pc:spChg>
      </pc:sldChg>
      <pc:sldChg chg="addSp delSp modSp">
        <pc:chgData name="" userId="" providerId="" clId="Web-{86AE7FC5-5E50-4226-907D-9E5D79CA6169}" dt="2026-08-19T15:55:20.423" v="3" actId="34807"/>
        <pc:sldMkLst>
          <pc:docMk/>
          <pc:sldMk cId="3868011195" sldId="4507"/>
        </pc:sldMkLst>
        <pc:spChg chg="del">
          <ac:chgData name="" userId="" providerId="" clId="Web-{86AE7FC5-5E50-4226-907D-9E5D79CA6169}" dt="2026-08-19T15:54:17.640" v="0" actId="34807"/>
          <ac:spMkLst>
            <pc:docMk/>
            <pc:sldMk cId="3868011195" sldId="4507"/>
            <ac:spMk id="482" creationId="{00FED239-CD28-290C-B437-CB15F03F70C4}"/>
          </ac:spMkLst>
        </pc:spChg>
        <pc:spChg chg="del">
          <ac:chgData name="" userId="" providerId="" clId="Web-{86AE7FC5-5E50-4226-907D-9E5D79CA6169}" dt="2026-08-19T15:54:17.640" v="0" actId="34807"/>
          <ac:spMkLst>
            <pc:docMk/>
            <pc:sldMk cId="3868011195" sldId="4507"/>
            <ac:spMk id="483" creationId="{B082A7E6-E2E9-649D-4246-A2FEAE280543}"/>
          </ac:spMkLst>
        </pc:spChg>
        <pc:spChg chg="del">
          <ac:chgData name="" userId="" providerId="" clId="Web-{86AE7FC5-5E50-4226-907D-9E5D79CA6169}" dt="2026-08-19T15:54:17.640" v="0" actId="34807"/>
          <ac:spMkLst>
            <pc:docMk/>
            <pc:sldMk cId="3868011195" sldId="4507"/>
            <ac:spMk id="484" creationId="{C2F3D6D7-47E9-2060-A7DA-DE887004AFC1}"/>
          </ac:spMkLst>
        </pc:spChg>
        <pc:spChg chg="del">
          <ac:chgData name="" userId="" providerId="" clId="Web-{86AE7FC5-5E50-4226-907D-9E5D79CA6169}" dt="2026-08-19T15:54:17.640" v="0" actId="34807"/>
          <ac:spMkLst>
            <pc:docMk/>
            <pc:sldMk cId="3868011195" sldId="4507"/>
            <ac:spMk id="485" creationId="{51B1E14B-1F53-9938-86AE-0F3284F660B7}"/>
          </ac:spMkLst>
        </pc:spChg>
        <pc:spChg chg="del">
          <ac:chgData name="" userId="" providerId="" clId="Web-{86AE7FC5-5E50-4226-907D-9E5D79CA6169}" dt="2026-08-19T15:54:17.640" v="0" actId="34807"/>
          <ac:spMkLst>
            <pc:docMk/>
            <pc:sldMk cId="3868011195" sldId="4507"/>
            <ac:spMk id="486" creationId="{F5C89407-FCB6-87D9-013E-40848A7F23B4}"/>
          </ac:spMkLst>
        </pc:spChg>
        <pc:spChg chg="del">
          <ac:chgData name="" userId="" providerId="" clId="Web-{86AE7FC5-5E50-4226-907D-9E5D79CA6169}" dt="2026-08-19T15:54:17.640" v="0" actId="34807"/>
          <ac:spMkLst>
            <pc:docMk/>
            <pc:sldMk cId="3868011195" sldId="4507"/>
            <ac:spMk id="528" creationId="{3CE319EF-E7FB-23C2-0695-EB4D76F83082}"/>
          </ac:spMkLst>
        </pc:spChg>
        <pc:spChg chg="add mod">
          <ac:chgData name="" userId="" providerId="" clId="Web-{86AE7FC5-5E50-4226-907D-9E5D79CA6169}" dt="2026-08-19T15:54:17.640" v="0" actId="34807"/>
          <ac:spMkLst>
            <pc:docMk/>
            <pc:sldMk cId="3868011195" sldId="4507"/>
            <ac:spMk id="549" creationId="{C0224EE1-A0B8-7AAC-6C67-51576EC8C3A6}"/>
          </ac:spMkLst>
        </pc:spChg>
        <pc:spChg chg="add mod">
          <ac:chgData name="" userId="" providerId="" clId="Web-{86AE7FC5-5E50-4226-907D-9E5D79CA6169}" dt="2026-08-19T15:54:17.640" v="0" actId="34807"/>
          <ac:spMkLst>
            <pc:docMk/>
            <pc:sldMk cId="3868011195" sldId="4507"/>
            <ac:spMk id="550" creationId="{83818923-9931-7598-DDB4-0617DD09D324}"/>
          </ac:spMkLst>
        </pc:spChg>
        <pc:spChg chg="add mod">
          <ac:chgData name="" userId="" providerId="" clId="Web-{86AE7FC5-5E50-4226-907D-9E5D79CA6169}" dt="2026-08-19T15:54:17.640" v="0" actId="34807"/>
          <ac:spMkLst>
            <pc:docMk/>
            <pc:sldMk cId="3868011195" sldId="4507"/>
            <ac:spMk id="551" creationId="{ACBE19F4-EAD1-D954-5101-A16040FBB8E0}"/>
          </ac:spMkLst>
        </pc:spChg>
        <pc:spChg chg="add mod">
          <ac:chgData name="" userId="" providerId="" clId="Web-{86AE7FC5-5E50-4226-907D-9E5D79CA6169}" dt="2026-08-19T15:54:17.640" v="0" actId="34807"/>
          <ac:spMkLst>
            <pc:docMk/>
            <pc:sldMk cId="3868011195" sldId="4507"/>
            <ac:spMk id="552" creationId="{248D21D5-F5A4-7E1D-C184-CD78A4C170C5}"/>
          </ac:spMkLst>
        </pc:spChg>
        <pc:spChg chg="add mod">
          <ac:chgData name="" userId="" providerId="" clId="Web-{86AE7FC5-5E50-4226-907D-9E5D79CA6169}" dt="2026-08-19T15:54:55.547" v="1" actId="34807"/>
          <ac:spMkLst>
            <pc:docMk/>
            <pc:sldMk cId="3868011195" sldId="4507"/>
            <ac:spMk id="567" creationId="{CCF6E689-C347-0F8B-171D-95008B2EF23C}"/>
          </ac:spMkLst>
        </pc:spChg>
        <pc:spChg chg="add mod">
          <ac:chgData name="" userId="" providerId="" clId="Web-{86AE7FC5-5E50-4226-907D-9E5D79CA6169}" dt="2026-08-19T15:55:20.423" v="3" actId="34807"/>
          <ac:spMkLst>
            <pc:docMk/>
            <pc:sldMk cId="3868011195" sldId="4507"/>
            <ac:spMk id="572" creationId="{F4D79C2F-AFE8-0EF7-C877-B1F944EEC4B1}"/>
          </ac:spMkLst>
        </pc:spChg>
      </pc:sldChg>
      <pc:sldChg chg="modSp">
        <pc:chgData name="" userId="" providerId="" clId="Web-{86AE7FC5-5E50-4226-907D-9E5D79CA6169}" dt="2026-08-19T15:55:04.657" v="2" actId="34807"/>
        <pc:sldMkLst>
          <pc:docMk/>
          <pc:sldMk cId="3082361750" sldId="4728"/>
        </pc:sldMkLst>
        <pc:spChg chg="mod">
          <ac:chgData name="" userId="" providerId="" clId="Web-{86AE7FC5-5E50-4226-907D-9E5D79CA6169}" dt="2026-08-19T15:55:04.657" v="2" actId="34807"/>
          <ac:spMkLst>
            <pc:docMk/>
            <pc:sldMk cId="3082361750" sldId="4728"/>
            <ac:spMk id="277" creationId="{5AF3EBB2-84F8-A921-FA17-1CB77563AB2A}"/>
          </ac:spMkLst>
        </pc:spChg>
      </pc:sldChg>
      <pc:sldChg chg="modSp">
        <pc:chgData name="" userId="" providerId="" clId="Web-{86AE7FC5-5E50-4226-907D-9E5D79CA6169}" dt="2026-08-19T15:55:04.657" v="2" actId="34807"/>
        <pc:sldMkLst>
          <pc:docMk/>
          <pc:sldMk cId="894941413" sldId="4950"/>
        </pc:sldMkLst>
        <pc:spChg chg="mod">
          <ac:chgData name="" userId="" providerId="" clId="Web-{86AE7FC5-5E50-4226-907D-9E5D79CA6169}" dt="2026-08-19T15:55:04.657" v="2" actId="34807"/>
          <ac:spMkLst>
            <pc:docMk/>
            <pc:sldMk cId="894941413" sldId="4950"/>
            <ac:spMk id="286" creationId="{3725B541-B947-24B5-09E0-B4C492445FE7}"/>
          </ac:spMkLst>
        </pc:spChg>
      </pc:sldChg>
      <pc:sldChg chg="addSp delSp modSp">
        <pc:chgData name="" userId="" providerId="" clId="Web-{86AE7FC5-5E50-4226-907D-9E5D79CA6169}" dt="2026-08-19T15:55:20.423" v="3" actId="34807"/>
        <pc:sldMkLst>
          <pc:docMk/>
          <pc:sldMk cId="4165640317" sldId="5173"/>
        </pc:sldMkLst>
        <pc:spChg chg="del">
          <ac:chgData name="" userId="" providerId="" clId="Web-{86AE7FC5-5E50-4226-907D-9E5D79CA6169}" dt="2026-08-19T15:54:17.640" v="0" actId="34807"/>
          <ac:spMkLst>
            <pc:docMk/>
            <pc:sldMk cId="4165640317" sldId="5173"/>
            <ac:spMk id="507" creationId="{63236B7F-EBC6-D58C-6C79-B4A21052AB1C}"/>
          </ac:spMkLst>
        </pc:spChg>
        <pc:spChg chg="del">
          <ac:chgData name="" userId="" providerId="" clId="Web-{86AE7FC5-5E50-4226-907D-9E5D79CA6169}" dt="2026-08-19T15:54:17.640" v="0" actId="34807"/>
          <ac:spMkLst>
            <pc:docMk/>
            <pc:sldMk cId="4165640317" sldId="5173"/>
            <ac:spMk id="508" creationId="{66BF751B-2A16-7FD9-51A7-2F45A973602A}"/>
          </ac:spMkLst>
        </pc:spChg>
        <pc:spChg chg="del">
          <ac:chgData name="" userId="" providerId="" clId="Web-{86AE7FC5-5E50-4226-907D-9E5D79CA6169}" dt="2026-08-19T15:54:17.640" v="0" actId="34807"/>
          <ac:spMkLst>
            <pc:docMk/>
            <pc:sldMk cId="4165640317" sldId="5173"/>
            <ac:spMk id="509" creationId="{D6BCC282-FA82-91D5-1D8E-F6A543C4C5C7}"/>
          </ac:spMkLst>
        </pc:spChg>
        <pc:spChg chg="del">
          <ac:chgData name="" userId="" providerId="" clId="Web-{86AE7FC5-5E50-4226-907D-9E5D79CA6169}" dt="2026-08-19T15:54:17.640" v="0" actId="34807"/>
          <ac:spMkLst>
            <pc:docMk/>
            <pc:sldMk cId="4165640317" sldId="5173"/>
            <ac:spMk id="510" creationId="{229BE840-40CC-29B1-63F5-11D60E639FFA}"/>
          </ac:spMkLst>
        </pc:spChg>
        <pc:spChg chg="del">
          <ac:chgData name="" userId="" providerId="" clId="Web-{86AE7FC5-5E50-4226-907D-9E5D79CA6169}" dt="2026-08-19T15:54:17.640" v="0" actId="34807"/>
          <ac:spMkLst>
            <pc:docMk/>
            <pc:sldMk cId="4165640317" sldId="5173"/>
            <ac:spMk id="511" creationId="{799033C4-CDED-CA28-1839-DCD50375AEB5}"/>
          </ac:spMkLst>
        </pc:spChg>
        <pc:spChg chg="del">
          <ac:chgData name="" userId="" providerId="" clId="Web-{86AE7FC5-5E50-4226-907D-9E5D79CA6169}" dt="2026-08-19T15:54:17.640" v="0" actId="34807"/>
          <ac:spMkLst>
            <pc:docMk/>
            <pc:sldMk cId="4165640317" sldId="5173"/>
            <ac:spMk id="529" creationId="{DA9C586D-24E4-6642-895F-8BECDAA023A3}"/>
          </ac:spMkLst>
        </pc:spChg>
        <pc:spChg chg="add mod">
          <ac:chgData name="" userId="" providerId="" clId="Web-{86AE7FC5-5E50-4226-907D-9E5D79CA6169}" dt="2026-08-19T15:54:17.640" v="0" actId="34807"/>
          <ac:spMkLst>
            <pc:docMk/>
            <pc:sldMk cId="4165640317" sldId="5173"/>
            <ac:spMk id="559" creationId="{7F0F0FA0-A2B4-0D5D-5949-FB2955F16786}"/>
          </ac:spMkLst>
        </pc:spChg>
        <pc:spChg chg="add mod">
          <ac:chgData name="" userId="" providerId="" clId="Web-{86AE7FC5-5E50-4226-907D-9E5D79CA6169}" dt="2026-08-19T15:54:17.640" v="0" actId="34807"/>
          <ac:spMkLst>
            <pc:docMk/>
            <pc:sldMk cId="4165640317" sldId="5173"/>
            <ac:spMk id="561" creationId="{DB874CB1-EA2D-531C-5107-895C8D32820A}"/>
          </ac:spMkLst>
        </pc:spChg>
        <pc:spChg chg="add mod">
          <ac:chgData name="" userId="" providerId="" clId="Web-{86AE7FC5-5E50-4226-907D-9E5D79CA6169}" dt="2026-08-19T15:54:17.640" v="0" actId="34807"/>
          <ac:spMkLst>
            <pc:docMk/>
            <pc:sldMk cId="4165640317" sldId="5173"/>
            <ac:spMk id="562" creationId="{A814BEEF-76DD-682F-69DC-6ACD2F6623C1}"/>
          </ac:spMkLst>
        </pc:spChg>
        <pc:spChg chg="add mod">
          <ac:chgData name="" userId="" providerId="" clId="Web-{86AE7FC5-5E50-4226-907D-9E5D79CA6169}" dt="2026-08-19T15:54:17.640" v="0" actId="34807"/>
          <ac:spMkLst>
            <pc:docMk/>
            <pc:sldMk cId="4165640317" sldId="5173"/>
            <ac:spMk id="563" creationId="{35DE5C51-F5C0-7C71-4235-0A38974B5653}"/>
          </ac:spMkLst>
        </pc:spChg>
        <pc:spChg chg="add mod">
          <ac:chgData name="" userId="" providerId="" clId="Web-{86AE7FC5-5E50-4226-907D-9E5D79CA6169}" dt="2026-08-19T15:54:55.547" v="1" actId="34807"/>
          <ac:spMkLst>
            <pc:docMk/>
            <pc:sldMk cId="4165640317" sldId="5173"/>
            <ac:spMk id="568" creationId="{83C6998F-7B7D-3DCD-0020-EA11450D5F9E}"/>
          </ac:spMkLst>
        </pc:spChg>
        <pc:spChg chg="add mod">
          <ac:chgData name="" userId="" providerId="" clId="Web-{86AE7FC5-5E50-4226-907D-9E5D79CA6169}" dt="2026-08-19T15:55:20.423" v="3" actId="34807"/>
          <ac:spMkLst>
            <pc:docMk/>
            <pc:sldMk cId="4165640317" sldId="5173"/>
            <ac:spMk id="573" creationId="{6E760C3D-5A5C-A29A-DAA2-A265D1D3680F}"/>
          </ac:spMkLst>
        </pc:spChg>
      </pc:sldChg>
      <pc:sldChg chg="modSp">
        <pc:chgData name="" userId="" providerId="" clId="Web-{86AE7FC5-5E50-4226-907D-9E5D79CA6169}" dt="2026-08-19T15:55:04.657" v="2" actId="34807"/>
        <pc:sldMkLst>
          <pc:docMk/>
          <pc:sldMk cId="3437799372" sldId="5397"/>
        </pc:sldMkLst>
        <pc:spChg chg="mod">
          <ac:chgData name="" userId="" providerId="" clId="Web-{86AE7FC5-5E50-4226-907D-9E5D79CA6169}" dt="2026-08-19T15:55:04.657" v="2" actId="34807"/>
          <ac:spMkLst>
            <pc:docMk/>
            <pc:sldMk cId="3437799372" sldId="5397"/>
            <ac:spMk id="316" creationId="{4D2B1E0D-ABE5-47D4-53B0-26E72F80E78F}"/>
          </ac:spMkLst>
        </pc:spChg>
      </pc:sldChg>
    </pc:docChg>
  </pc:docChgLst>
  <pc:docChgLst>
    <pc:chgData clId="Web-{9AFC4DAC-2996-486F-8B12-FBA63A32D0FA}"/>
    <pc:docChg chg="delSld modSld">
      <pc:chgData name="" userId="" providerId="" clId="Web-{9AFC4DAC-2996-486F-8B12-FBA63A32D0FA}" dt="2026-08-19T14:57:10.831" v="19" actId="34807"/>
      <pc:docMkLst>
        <pc:docMk/>
      </pc:docMkLst>
      <pc:sldChg chg="del">
        <pc:chgData name="" userId="" providerId="" clId="Web-{9AFC4DAC-2996-486F-8B12-FBA63A32D0FA}" dt="2026-08-19T14:55:58.875" v="17" actId="34807"/>
        <pc:sldMkLst>
          <pc:docMk/>
          <pc:sldMk cId="668286369" sldId="256"/>
        </pc:sldMkLst>
      </pc:sldChg>
      <pc:sldChg chg="del">
        <pc:chgData name="" userId="" providerId="" clId="Web-{9AFC4DAC-2996-486F-8B12-FBA63A32D0FA}" dt="2026-08-19T14:55:58.875" v="17" actId="34807"/>
        <pc:sldMkLst>
          <pc:docMk/>
          <pc:sldMk cId="2131148125" sldId="265"/>
        </pc:sldMkLst>
      </pc:sldChg>
      <pc:sldChg chg="del">
        <pc:chgData name="" userId="" providerId="" clId="Web-{9AFC4DAC-2996-486F-8B12-FBA63A32D0FA}" dt="2026-08-19T14:55:58.875" v="17" actId="34807"/>
        <pc:sldMkLst>
          <pc:docMk/>
          <pc:sldMk cId="2468244543" sldId="268"/>
        </pc:sldMkLst>
      </pc:sldChg>
      <pc:sldChg chg="del">
        <pc:chgData name="" userId="" providerId="" clId="Web-{9AFC4DAC-2996-486F-8B12-FBA63A32D0FA}" dt="2026-08-19T14:55:58.875" v="17" actId="34807"/>
        <pc:sldMkLst>
          <pc:docMk/>
          <pc:sldMk cId="2458882912" sldId="270"/>
        </pc:sldMkLst>
      </pc:sldChg>
      <pc:sldChg chg="del">
        <pc:chgData name="" userId="" providerId="" clId="Web-{9AFC4DAC-2996-486F-8B12-FBA63A32D0FA}" dt="2026-08-19T14:55:58.875" v="17" actId="34807"/>
        <pc:sldMkLst>
          <pc:docMk/>
          <pc:sldMk cId="4003324248" sldId="273"/>
        </pc:sldMkLst>
      </pc:sldChg>
      <pc:sldChg chg="del">
        <pc:chgData name="" userId="" providerId="" clId="Web-{9AFC4DAC-2996-486F-8B12-FBA63A32D0FA}" dt="2026-08-19T14:55:58.875" v="17" actId="34807"/>
        <pc:sldMkLst>
          <pc:docMk/>
          <pc:sldMk cId="2115177198" sldId="274"/>
        </pc:sldMkLst>
      </pc:sldChg>
      <pc:sldChg chg="del">
        <pc:chgData name="" userId="" providerId="" clId="Web-{9AFC4DAC-2996-486F-8B12-FBA63A32D0FA}" dt="2026-08-19T14:55:58.875" v="17" actId="34807"/>
        <pc:sldMkLst>
          <pc:docMk/>
          <pc:sldMk cId="3358298394" sldId="275"/>
        </pc:sldMkLst>
      </pc:sldChg>
      <pc:sldChg chg="del">
        <pc:chgData name="" userId="" providerId="" clId="Web-{9AFC4DAC-2996-486F-8B12-FBA63A32D0FA}" dt="2026-08-19T14:55:58.875" v="17" actId="34807"/>
        <pc:sldMkLst>
          <pc:docMk/>
          <pc:sldMk cId="1958927502" sldId="276"/>
        </pc:sldMkLst>
      </pc:sldChg>
      <pc:sldChg chg="del">
        <pc:chgData name="" userId="" providerId="" clId="Web-{9AFC4DAC-2996-486F-8B12-FBA63A32D0FA}" dt="2026-08-19T14:55:58.875" v="17" actId="34807"/>
        <pc:sldMkLst>
          <pc:docMk/>
          <pc:sldMk cId="2985956767" sldId="277"/>
        </pc:sldMkLst>
      </pc:sldChg>
      <pc:sldChg chg="del">
        <pc:chgData name="" userId="" providerId="" clId="Web-{9AFC4DAC-2996-486F-8B12-FBA63A32D0FA}" dt="2026-08-19T14:55:58.875" v="17" actId="34807"/>
        <pc:sldMkLst>
          <pc:docMk/>
          <pc:sldMk cId="3852342054" sldId="278"/>
        </pc:sldMkLst>
      </pc:sldChg>
      <pc:sldChg chg="del">
        <pc:chgData name="" userId="" providerId="" clId="Web-{9AFC4DAC-2996-486F-8B12-FBA63A32D0FA}" dt="2026-08-19T14:55:58.875" v="17" actId="34807"/>
        <pc:sldMkLst>
          <pc:docMk/>
          <pc:sldMk cId="2535356653" sldId="279"/>
        </pc:sldMkLst>
      </pc:sldChg>
      <pc:sldChg chg="del">
        <pc:chgData name="" userId="" providerId="" clId="Web-{9AFC4DAC-2996-486F-8B12-FBA63A32D0FA}" dt="2026-08-19T14:55:58.875" v="17" actId="34807"/>
        <pc:sldMkLst>
          <pc:docMk/>
          <pc:sldMk cId="4045332986" sldId="280"/>
        </pc:sldMkLst>
      </pc:sldChg>
      <pc:sldChg chg="del">
        <pc:chgData name="" userId="" providerId="" clId="Web-{9AFC4DAC-2996-486F-8B12-FBA63A32D0FA}" dt="2026-08-19T14:55:58.875" v="17" actId="34807"/>
        <pc:sldMkLst>
          <pc:docMk/>
          <pc:sldMk cId="4017289759" sldId="281"/>
        </pc:sldMkLst>
      </pc:sldChg>
      <pc:sldChg chg="del">
        <pc:chgData name="" userId="" providerId="" clId="Web-{9AFC4DAC-2996-486F-8B12-FBA63A32D0FA}" dt="2026-08-19T14:55:58.875" v="17" actId="34807"/>
        <pc:sldMkLst>
          <pc:docMk/>
          <pc:sldMk cId="3755814223" sldId="282"/>
        </pc:sldMkLst>
      </pc:sldChg>
      <pc:sldChg chg="del">
        <pc:chgData name="" userId="" providerId="" clId="Web-{9AFC4DAC-2996-486F-8B12-FBA63A32D0FA}" dt="2026-08-19T14:55:58.875" v="17" actId="34807"/>
        <pc:sldMkLst>
          <pc:docMk/>
          <pc:sldMk cId="3394968271" sldId="283"/>
        </pc:sldMkLst>
      </pc:sldChg>
      <pc:sldChg chg="del">
        <pc:chgData name="" userId="" providerId="" clId="Web-{9AFC4DAC-2996-486F-8B12-FBA63A32D0FA}" dt="2026-08-19T14:55:58.875" v="17" actId="34807"/>
        <pc:sldMkLst>
          <pc:docMk/>
          <pc:sldMk cId="3892835995" sldId="284"/>
        </pc:sldMkLst>
      </pc:sldChg>
      <pc:sldChg chg="del">
        <pc:chgData name="" userId="" providerId="" clId="Web-{9AFC4DAC-2996-486F-8B12-FBA63A32D0FA}" dt="2026-08-19T14:55:58.875" v="17" actId="34807"/>
        <pc:sldMkLst>
          <pc:docMk/>
          <pc:sldMk cId="1299326907" sldId="285"/>
        </pc:sldMkLst>
      </pc:sldChg>
      <pc:sldChg chg="del">
        <pc:chgData name="" userId="" providerId="" clId="Web-{9AFC4DAC-2996-486F-8B12-FBA63A32D0FA}" dt="2026-08-19T14:55:58.875" v="17" actId="34807"/>
        <pc:sldMkLst>
          <pc:docMk/>
          <pc:sldMk cId="2427599441" sldId="286"/>
        </pc:sldMkLst>
      </pc:sldChg>
      <pc:sldChg chg="del">
        <pc:chgData name="" userId="" providerId="" clId="Web-{9AFC4DAC-2996-486F-8B12-FBA63A32D0FA}" dt="2026-08-19T14:55:58.875" v="17" actId="34807"/>
        <pc:sldMkLst>
          <pc:docMk/>
          <pc:sldMk cId="1792549183" sldId="287"/>
        </pc:sldMkLst>
      </pc:sldChg>
      <pc:sldChg chg="del">
        <pc:chgData name="" userId="" providerId="" clId="Web-{9AFC4DAC-2996-486F-8B12-FBA63A32D0FA}" dt="2026-08-19T14:55:58.875" v="17" actId="34807"/>
        <pc:sldMkLst>
          <pc:docMk/>
          <pc:sldMk cId="976419145" sldId="288"/>
        </pc:sldMkLst>
      </pc:sldChg>
      <pc:sldChg chg="del">
        <pc:chgData name="" userId="" providerId="" clId="Web-{9AFC4DAC-2996-486F-8B12-FBA63A32D0FA}" dt="2026-08-19T14:55:58.875" v="17" actId="34807"/>
        <pc:sldMkLst>
          <pc:docMk/>
          <pc:sldMk cId="367239537" sldId="289"/>
        </pc:sldMkLst>
      </pc:sldChg>
      <pc:sldChg chg="del">
        <pc:chgData name="" userId="" providerId="" clId="Web-{9AFC4DAC-2996-486F-8B12-FBA63A32D0FA}" dt="2026-08-19T14:55:58.875" v="17" actId="34807"/>
        <pc:sldMkLst>
          <pc:docMk/>
          <pc:sldMk cId="4281397878" sldId="290"/>
        </pc:sldMkLst>
      </pc:sldChg>
      <pc:sldChg chg="del">
        <pc:chgData name="" userId="" providerId="" clId="Web-{9AFC4DAC-2996-486F-8B12-FBA63A32D0FA}" dt="2026-08-19T14:55:58.875" v="17" actId="34807"/>
        <pc:sldMkLst>
          <pc:docMk/>
          <pc:sldMk cId="1811168850" sldId="291"/>
        </pc:sldMkLst>
      </pc:sldChg>
      <pc:sldChg chg="del">
        <pc:chgData name="" userId="" providerId="" clId="Web-{9AFC4DAC-2996-486F-8B12-FBA63A32D0FA}" dt="2026-08-19T14:55:58.875" v="17" actId="34807"/>
        <pc:sldMkLst>
          <pc:docMk/>
          <pc:sldMk cId="1005845912" sldId="292"/>
        </pc:sldMkLst>
      </pc:sldChg>
      <pc:sldChg chg="del">
        <pc:chgData name="" userId="" providerId="" clId="Web-{9AFC4DAC-2996-486F-8B12-FBA63A32D0FA}" dt="2026-08-19T14:55:58.875" v="17" actId="34807"/>
        <pc:sldMkLst>
          <pc:docMk/>
          <pc:sldMk cId="2465227257" sldId="293"/>
        </pc:sldMkLst>
      </pc:sldChg>
      <pc:sldChg chg="del">
        <pc:chgData name="" userId="" providerId="" clId="Web-{9AFC4DAC-2996-486F-8B12-FBA63A32D0FA}" dt="2026-08-19T14:55:58.875" v="17" actId="34807"/>
        <pc:sldMkLst>
          <pc:docMk/>
          <pc:sldMk cId="4255184782" sldId="294"/>
        </pc:sldMkLst>
      </pc:sldChg>
      <pc:sldChg chg="del">
        <pc:chgData name="" userId="" providerId="" clId="Web-{9AFC4DAC-2996-486F-8B12-FBA63A32D0FA}" dt="2026-08-19T14:55:58.875" v="17" actId="34807"/>
        <pc:sldMkLst>
          <pc:docMk/>
          <pc:sldMk cId="1010274904" sldId="295"/>
        </pc:sldMkLst>
      </pc:sldChg>
      <pc:sldChg chg="del">
        <pc:chgData name="" userId="" providerId="" clId="Web-{9AFC4DAC-2996-486F-8B12-FBA63A32D0FA}" dt="2026-08-19T14:55:58.875" v="17" actId="34807"/>
        <pc:sldMkLst>
          <pc:docMk/>
          <pc:sldMk cId="4257727526" sldId="296"/>
        </pc:sldMkLst>
      </pc:sldChg>
      <pc:sldChg chg="del">
        <pc:chgData name="" userId="" providerId="" clId="Web-{9AFC4DAC-2996-486F-8B12-FBA63A32D0FA}" dt="2026-08-19T14:55:58.875" v="17" actId="34807"/>
        <pc:sldMkLst>
          <pc:docMk/>
          <pc:sldMk cId="219643270" sldId="297"/>
        </pc:sldMkLst>
      </pc:sldChg>
      <pc:sldChg chg="addSp delSp modSp modNotesTx">
        <pc:chgData name="" userId="" providerId="" clId="Web-{9AFC4DAC-2996-486F-8B12-FBA63A32D0FA}" dt="2026-08-19T14:56:42.627" v="18" actId="34807"/>
        <pc:sldMkLst>
          <pc:docMk/>
          <pc:sldMk cId="2247474509" sldId="498"/>
        </pc:sldMkLst>
        <pc:spChg chg="del">
          <ac:chgData name="" userId="" providerId="" clId="Web-{9AFC4DAC-2996-486F-8B12-FBA63A32D0FA}" dt="2026-08-19T14:56:42.627" v="18" actId="34807"/>
          <ac:spMkLst>
            <pc:docMk/>
            <pc:sldMk cId="2247474509" sldId="498"/>
            <ac:spMk id="4" creationId="{5298E989-F2EC-AAF9-52B9-1C33FB9BEC56}"/>
          </ac:spMkLst>
        </pc:spChg>
        <pc:spChg chg="del">
          <ac:chgData name="" userId="" providerId="" clId="Web-{9AFC4DAC-2996-486F-8B12-FBA63A32D0FA}" dt="2026-08-19T14:56:42.627" v="18" actId="34807"/>
          <ac:spMkLst>
            <pc:docMk/>
            <pc:sldMk cId="2247474509" sldId="498"/>
            <ac:spMk id="5" creationId="{D0F02872-975C-4928-8775-42286CD1F8BE}"/>
          </ac:spMkLst>
        </pc:spChg>
        <pc:spChg chg="add mod">
          <ac:chgData name="" userId="" providerId="" clId="Web-{9AFC4DAC-2996-486F-8B12-FBA63A32D0FA}" dt="2026-08-19T14:43:30.685" v="0" actId="34807"/>
          <ac:spMkLst>
            <pc:docMk/>
            <pc:sldMk cId="2247474509" sldId="498"/>
            <ac:spMk id="25" creationId="{04B6D28A-F5E4-E216-24EC-3E8A4D22B054}"/>
          </ac:spMkLst>
        </pc:spChg>
        <pc:spChg chg="add mod">
          <ac:chgData name="" userId="" providerId="" clId="Web-{9AFC4DAC-2996-486F-8B12-FBA63A32D0FA}" dt="2026-08-19T14:44:02.749" v="2" actId="34807"/>
          <ac:spMkLst>
            <pc:docMk/>
            <pc:sldMk cId="2247474509" sldId="498"/>
            <ac:spMk id="27" creationId="{A2D529CE-DE74-6963-14DD-C35D1E074D70}"/>
          </ac:spMkLst>
        </pc:spChg>
        <pc:spChg chg="add mod">
          <ac:chgData name="" userId="" providerId="" clId="Web-{9AFC4DAC-2996-486F-8B12-FBA63A32D0FA}" dt="2026-08-19T14:44:19.281" v="3" actId="34807"/>
          <ac:spMkLst>
            <pc:docMk/>
            <pc:sldMk cId="2247474509" sldId="498"/>
            <ac:spMk id="28" creationId="{A73022BF-E20C-04F3-5DAA-6F8F609E755D}"/>
          </ac:spMkLst>
        </pc:spChg>
        <pc:spChg chg="add mod">
          <ac:chgData name="" userId="" providerId="" clId="Web-{9AFC4DAC-2996-486F-8B12-FBA63A32D0FA}" dt="2026-08-19T14:45:12.299" v="5" actId="34807"/>
          <ac:spMkLst>
            <pc:docMk/>
            <pc:sldMk cId="2247474509" sldId="498"/>
            <ac:spMk id="31" creationId="{5C194C08-D885-F479-8FB7-37C0D0BC2F70}"/>
          </ac:spMkLst>
        </pc:spChg>
        <pc:spChg chg="add mod">
          <ac:chgData name="" userId="" providerId="" clId="Web-{9AFC4DAC-2996-486F-8B12-FBA63A32D0FA}" dt="2026-08-19T14:45:12.299" v="5" actId="34807"/>
          <ac:spMkLst>
            <pc:docMk/>
            <pc:sldMk cId="2247474509" sldId="498"/>
            <ac:spMk id="32" creationId="{FB59EF9B-25C2-379D-ECDA-847C45504C89}"/>
          </ac:spMkLst>
        </pc:spChg>
        <pc:spChg chg="add mod">
          <ac:chgData name="" userId="" providerId="" clId="Web-{9AFC4DAC-2996-486F-8B12-FBA63A32D0FA}" dt="2026-08-19T14:45:12.299" v="5" actId="34807"/>
          <ac:spMkLst>
            <pc:docMk/>
            <pc:sldMk cId="2247474509" sldId="498"/>
            <ac:spMk id="33" creationId="{F6C259A2-D0BB-0DD3-A259-695E93A8E97C}"/>
          </ac:spMkLst>
        </pc:spChg>
        <pc:spChg chg="add mod">
          <ac:chgData name="" userId="" providerId="" clId="Web-{9AFC4DAC-2996-486F-8B12-FBA63A32D0FA}" dt="2026-08-19T14:45:12.299" v="5" actId="34807"/>
          <ac:spMkLst>
            <pc:docMk/>
            <pc:sldMk cId="2247474509" sldId="498"/>
            <ac:spMk id="34" creationId="{5BA8A438-EA2D-68DB-C8F0-BC75CD367BB2}"/>
          </ac:spMkLst>
        </pc:spChg>
        <pc:picChg chg="add">
          <ac:chgData name="" userId="" providerId="" clId="Web-{9AFC4DAC-2996-486F-8B12-FBA63A32D0FA}" dt="2026-08-19T14:43:45.702" v="1" actId="34807"/>
          <ac:picMkLst>
            <pc:docMk/>
            <pc:sldMk cId="2247474509" sldId="498"/>
            <ac:picMk id="26" creationId="{F45F0532-8AA1-5294-5035-4FE97D5CB5DB}"/>
          </ac:picMkLst>
        </pc:picChg>
        <pc:picChg chg="add">
          <ac:chgData name="" userId="" providerId="" clId="Web-{9AFC4DAC-2996-486F-8B12-FBA63A32D0FA}" dt="2026-08-19T14:44:31.719" v="4" actId="34807"/>
          <ac:picMkLst>
            <pc:docMk/>
            <pc:sldMk cId="2247474509" sldId="498"/>
            <ac:picMk id="30" creationId="{83F83DDE-D737-E1B4-B898-C7E34585CCB6}"/>
          </ac:picMkLst>
        </pc:picChg>
      </pc:sldChg>
      <pc:sldChg chg="addSp delSp modSp modNotesTx">
        <pc:chgData name="" userId="" providerId="" clId="Web-{9AFC4DAC-2996-486F-8B12-FBA63A32D0FA}" dt="2026-08-19T14:56:42.627" v="18" actId="34807"/>
        <pc:sldMkLst>
          <pc:docMk/>
          <pc:sldMk cId="1741229084" sldId="700"/>
        </pc:sldMkLst>
        <pc:spChg chg="del">
          <ac:chgData name="" userId="" providerId="" clId="Web-{9AFC4DAC-2996-486F-8B12-FBA63A32D0FA}" dt="2026-08-19T14:56:42.627" v="18" actId="34807"/>
          <ac:spMkLst>
            <pc:docMk/>
            <pc:sldMk cId="1741229084" sldId="700"/>
            <ac:spMk id="4" creationId="{143074BC-B128-7D80-FBFC-963D25B9B00A}"/>
          </ac:spMkLst>
        </pc:spChg>
        <pc:spChg chg="del">
          <ac:chgData name="" userId="" providerId="" clId="Web-{9AFC4DAC-2996-486F-8B12-FBA63A32D0FA}" dt="2026-08-19T14:56:42.627" v="18" actId="34807"/>
          <ac:spMkLst>
            <pc:docMk/>
            <pc:sldMk cId="1741229084" sldId="700"/>
            <ac:spMk id="5" creationId="{252C40F7-F2EF-A323-7DA1-E5CCAA2231BB}"/>
          </ac:spMkLst>
        </pc:spChg>
        <pc:spChg chg="add mod">
          <ac:chgData name="" userId="" providerId="" clId="Web-{9AFC4DAC-2996-486F-8B12-FBA63A32D0FA}" dt="2026-08-19T14:45:12.299" v="5" actId="34807"/>
          <ac:spMkLst>
            <pc:docMk/>
            <pc:sldMk cId="1741229084" sldId="700"/>
            <ac:spMk id="36" creationId="{E18FC5BD-0E11-FE1E-B38E-DB62AD85FB43}"/>
          </ac:spMkLst>
        </pc:spChg>
        <pc:spChg chg="add mod">
          <ac:chgData name="" userId="" providerId="" clId="Web-{9AFC4DAC-2996-486F-8B12-FBA63A32D0FA}" dt="2026-08-19T14:45:12.299" v="5" actId="34807"/>
          <ac:spMkLst>
            <pc:docMk/>
            <pc:sldMk cId="1741229084" sldId="700"/>
            <ac:spMk id="37" creationId="{F9C467FF-D6BC-8503-60E8-D043062A825B}"/>
          </ac:spMkLst>
        </pc:spChg>
        <pc:spChg chg="add mod">
          <ac:chgData name="" userId="" providerId="" clId="Web-{9AFC4DAC-2996-486F-8B12-FBA63A32D0FA}" dt="2026-08-19T14:45:12.299" v="5" actId="34807"/>
          <ac:spMkLst>
            <pc:docMk/>
            <pc:sldMk cId="1741229084" sldId="700"/>
            <ac:spMk id="38" creationId="{0C3B5FD5-0A54-19F5-6983-E381D59F93A3}"/>
          </ac:spMkLst>
        </pc:spChg>
        <pc:spChg chg="add mod">
          <ac:chgData name="" userId="" providerId="" clId="Web-{9AFC4DAC-2996-486F-8B12-FBA63A32D0FA}" dt="2026-08-19T14:45:12.299" v="5" actId="34807"/>
          <ac:spMkLst>
            <pc:docMk/>
            <pc:sldMk cId="1741229084" sldId="700"/>
            <ac:spMk id="39" creationId="{0A353B3C-8DFB-167E-B444-E6B9D625332D}"/>
          </ac:spMkLst>
        </pc:spChg>
        <pc:spChg chg="add mod">
          <ac:chgData name="" userId="" providerId="" clId="Web-{9AFC4DAC-2996-486F-8B12-FBA63A32D0FA}" dt="2026-08-19T14:45:12.299" v="5" actId="34807"/>
          <ac:spMkLst>
            <pc:docMk/>
            <pc:sldMk cId="1741229084" sldId="700"/>
            <ac:spMk id="42" creationId="{343262BE-8C01-F851-0EDB-B2F658CD544E}"/>
          </ac:spMkLst>
        </pc:spChg>
        <pc:spChg chg="add mod">
          <ac:chgData name="" userId="" providerId="" clId="Web-{9AFC4DAC-2996-486F-8B12-FBA63A32D0FA}" dt="2026-08-19T14:45:12.299" v="5" actId="34807"/>
          <ac:spMkLst>
            <pc:docMk/>
            <pc:sldMk cId="1741229084" sldId="700"/>
            <ac:spMk id="43" creationId="{30CAE167-1A0A-62F2-4274-98081C38E182}"/>
          </ac:spMkLst>
        </pc:spChg>
        <pc:spChg chg="add mod">
          <ac:chgData name="" userId="" providerId="" clId="Web-{9AFC4DAC-2996-486F-8B12-FBA63A32D0FA}" dt="2026-08-19T14:45:12.299" v="5" actId="34807"/>
          <ac:spMkLst>
            <pc:docMk/>
            <pc:sldMk cId="1741229084" sldId="700"/>
            <ac:spMk id="44" creationId="{B12B6A67-B67C-FBA0-B0D1-4F9AE006DD23}"/>
          </ac:spMkLst>
        </pc:spChg>
        <pc:spChg chg="add mod">
          <ac:chgData name="" userId="" providerId="" clId="Web-{9AFC4DAC-2996-486F-8B12-FBA63A32D0FA}" dt="2026-08-19T14:45:12.299" v="5" actId="34807"/>
          <ac:spMkLst>
            <pc:docMk/>
            <pc:sldMk cId="1741229084" sldId="700"/>
            <ac:spMk id="45" creationId="{F5EA5679-6AD6-5764-7CF9-2B9DF3D4789A}"/>
          </ac:spMkLst>
        </pc:spChg>
        <pc:spChg chg="add mod">
          <ac:chgData name="" userId="" providerId="" clId="Web-{9AFC4DAC-2996-486F-8B12-FBA63A32D0FA}" dt="2026-08-19T14:45:12.299" v="5" actId="34807"/>
          <ac:spMkLst>
            <pc:docMk/>
            <pc:sldMk cId="1741229084" sldId="700"/>
            <ac:spMk id="46" creationId="{A874B5A5-7F61-B6A9-1559-DAD35ACB755F}"/>
          </ac:spMkLst>
        </pc:spChg>
        <pc:spChg chg="add mod">
          <ac:chgData name="" userId="" providerId="" clId="Web-{9AFC4DAC-2996-486F-8B12-FBA63A32D0FA}" dt="2026-08-19T14:45:12.299" v="5" actId="34807"/>
          <ac:spMkLst>
            <pc:docMk/>
            <pc:sldMk cId="1741229084" sldId="700"/>
            <ac:spMk id="47" creationId="{07C821C7-5586-9195-6CA0-66D3CBD8FA60}"/>
          </ac:spMkLst>
        </pc:spChg>
        <pc:picChg chg="add">
          <ac:chgData name="" userId="" providerId="" clId="Web-{9AFC4DAC-2996-486F-8B12-FBA63A32D0FA}" dt="2026-08-19T14:55:25.889" v="16" actId="34807"/>
          <ac:picMkLst>
            <pc:docMk/>
            <pc:sldMk cId="1741229084" sldId="700"/>
            <ac:picMk id="318" creationId="{C059C2EE-7960-0E89-51B3-9605C64C4B7F}"/>
          </ac:picMkLst>
        </pc:picChg>
      </pc:sldChg>
      <pc:sldChg chg="addSp delSp modSp modNotesTx">
        <pc:chgData name="" userId="" providerId="" clId="Web-{9AFC4DAC-2996-486F-8B12-FBA63A32D0FA}" dt="2026-08-19T14:56:42.627" v="18" actId="34807"/>
        <pc:sldMkLst>
          <pc:docMk/>
          <pc:sldMk cId="2627592039" sldId="903"/>
        </pc:sldMkLst>
        <pc:spChg chg="del">
          <ac:chgData name="" userId="" providerId="" clId="Web-{9AFC4DAC-2996-486F-8B12-FBA63A32D0FA}" dt="2026-08-19T14:56:42.627" v="18" actId="34807"/>
          <ac:spMkLst>
            <pc:docMk/>
            <pc:sldMk cId="2627592039" sldId="903"/>
            <ac:spMk id="4" creationId="{F8BDAEA0-6DA6-8F7F-B56F-811CAEEBDEC3}"/>
          </ac:spMkLst>
        </pc:spChg>
        <pc:spChg chg="del">
          <ac:chgData name="" userId="" providerId="" clId="Web-{9AFC4DAC-2996-486F-8B12-FBA63A32D0FA}" dt="2026-08-19T14:56:42.627" v="18" actId="34807"/>
          <ac:spMkLst>
            <pc:docMk/>
            <pc:sldMk cId="2627592039" sldId="903"/>
            <ac:spMk id="5" creationId="{579E6F2A-35A6-AFF1-4F16-553C8DB361F1}"/>
          </ac:spMkLst>
        </pc:spChg>
        <pc:spChg chg="add mod">
          <ac:chgData name="" userId="" providerId="" clId="Web-{9AFC4DAC-2996-486F-8B12-FBA63A32D0FA}" dt="2026-08-19T14:45:47.738" v="6" actId="34807"/>
          <ac:spMkLst>
            <pc:docMk/>
            <pc:sldMk cId="2627592039" sldId="903"/>
            <ac:spMk id="48" creationId="{7CD2D7DE-FDBC-FC9E-99EA-11EEA1AFDACC}"/>
          </ac:spMkLst>
        </pc:spChg>
        <pc:spChg chg="add mod">
          <ac:chgData name="" userId="" providerId="" clId="Web-{9AFC4DAC-2996-486F-8B12-FBA63A32D0FA}" dt="2026-08-19T14:45:47.738" v="6" actId="34807"/>
          <ac:spMkLst>
            <pc:docMk/>
            <pc:sldMk cId="2627592039" sldId="903"/>
            <ac:spMk id="49" creationId="{2F0E8436-3ACD-535F-8706-CFFD872B9956}"/>
          </ac:spMkLst>
        </pc:spChg>
        <pc:spChg chg="add mod">
          <ac:chgData name="" userId="" providerId="" clId="Web-{9AFC4DAC-2996-486F-8B12-FBA63A32D0FA}" dt="2026-08-19T14:45:47.738" v="6" actId="34807"/>
          <ac:spMkLst>
            <pc:docMk/>
            <pc:sldMk cId="2627592039" sldId="903"/>
            <ac:spMk id="50" creationId="{89FBCD6E-7548-C4BB-0C05-B441A98CC980}"/>
          </ac:spMkLst>
        </pc:spChg>
        <pc:spChg chg="add mod">
          <ac:chgData name="" userId="" providerId="" clId="Web-{9AFC4DAC-2996-486F-8B12-FBA63A32D0FA}" dt="2026-08-19T14:45:47.738" v="6" actId="34807"/>
          <ac:spMkLst>
            <pc:docMk/>
            <pc:sldMk cId="2627592039" sldId="903"/>
            <ac:spMk id="51" creationId="{68965E67-B168-4376-1CD7-5D515B2470B8}"/>
          </ac:spMkLst>
        </pc:spChg>
        <pc:spChg chg="add mod">
          <ac:chgData name="" userId="" providerId="" clId="Web-{9AFC4DAC-2996-486F-8B12-FBA63A32D0FA}" dt="2026-08-19T14:45:47.738" v="6" actId="34807"/>
          <ac:spMkLst>
            <pc:docMk/>
            <pc:sldMk cId="2627592039" sldId="903"/>
            <ac:spMk id="52" creationId="{932AB571-D4BE-87DC-D210-F80EF3F41CBD}"/>
          </ac:spMkLst>
        </pc:spChg>
        <pc:spChg chg="add mod">
          <ac:chgData name="" userId="" providerId="" clId="Web-{9AFC4DAC-2996-486F-8B12-FBA63A32D0FA}" dt="2026-08-19T14:45:47.738" v="6" actId="34807"/>
          <ac:spMkLst>
            <pc:docMk/>
            <pc:sldMk cId="2627592039" sldId="903"/>
            <ac:spMk id="53" creationId="{AC09A83D-58FB-2DE4-0820-FBC3F5B2BDFF}"/>
          </ac:spMkLst>
        </pc:spChg>
        <pc:spChg chg="add mod">
          <ac:chgData name="" userId="" providerId="" clId="Web-{9AFC4DAC-2996-486F-8B12-FBA63A32D0FA}" dt="2026-08-19T14:45:47.738" v="6" actId="34807"/>
          <ac:spMkLst>
            <pc:docMk/>
            <pc:sldMk cId="2627592039" sldId="903"/>
            <ac:spMk id="55" creationId="{CD5ABEDE-5271-BC83-B444-1EBA1F1C841D}"/>
          </ac:spMkLst>
        </pc:spChg>
        <pc:spChg chg="add mod">
          <ac:chgData name="" userId="" providerId="" clId="Web-{9AFC4DAC-2996-486F-8B12-FBA63A32D0FA}" dt="2026-08-19T14:45:47.738" v="6" actId="34807"/>
          <ac:spMkLst>
            <pc:docMk/>
            <pc:sldMk cId="2627592039" sldId="903"/>
            <ac:spMk id="57" creationId="{DBE67E90-71FD-6E8D-C83E-4B9D87E41926}"/>
          </ac:spMkLst>
        </pc:spChg>
        <pc:spChg chg="add mod">
          <ac:chgData name="" userId="" providerId="" clId="Web-{9AFC4DAC-2996-486F-8B12-FBA63A32D0FA}" dt="2026-08-19T14:45:47.738" v="6" actId="34807"/>
          <ac:spMkLst>
            <pc:docMk/>
            <pc:sldMk cId="2627592039" sldId="903"/>
            <ac:spMk id="59" creationId="{318F890E-C384-1A15-433B-C8C34B11096F}"/>
          </ac:spMkLst>
        </pc:spChg>
        <pc:spChg chg="add mod">
          <ac:chgData name="" userId="" providerId="" clId="Web-{9AFC4DAC-2996-486F-8B12-FBA63A32D0FA}" dt="2026-08-19T14:45:47.738" v="6" actId="34807"/>
          <ac:spMkLst>
            <pc:docMk/>
            <pc:sldMk cId="2627592039" sldId="903"/>
            <ac:spMk id="60" creationId="{087233D2-0781-175F-90EE-A395F93D5C1F}"/>
          </ac:spMkLst>
        </pc:spChg>
        <pc:picChg chg="add">
          <ac:chgData name="" userId="" providerId="" clId="Web-{9AFC4DAC-2996-486F-8B12-FBA63A32D0FA}" dt="2026-08-19T14:55:25.889" v="16" actId="34807"/>
          <ac:picMkLst>
            <pc:docMk/>
            <pc:sldMk cId="2627592039" sldId="903"/>
            <ac:picMk id="319" creationId="{20A06D87-1501-DD50-8BEC-B01B70E3430D}"/>
          </ac:picMkLst>
        </pc:picChg>
      </pc:sldChg>
      <pc:sldChg chg="addSp delSp modSp modNotesTx">
        <pc:chgData name="" userId="" providerId="" clId="Web-{9AFC4DAC-2996-486F-8B12-FBA63A32D0FA}" dt="2026-08-19T14:56:42.627" v="18" actId="34807"/>
        <pc:sldMkLst>
          <pc:docMk/>
          <pc:sldMk cId="347185320" sldId="1107"/>
        </pc:sldMkLst>
        <pc:spChg chg="del">
          <ac:chgData name="" userId="" providerId="" clId="Web-{9AFC4DAC-2996-486F-8B12-FBA63A32D0FA}" dt="2026-08-19T14:56:42.627" v="18" actId="34807"/>
          <ac:spMkLst>
            <pc:docMk/>
            <pc:sldMk cId="347185320" sldId="1107"/>
            <ac:spMk id="4" creationId="{8C889C58-AF80-8E88-5711-29D5269D75E0}"/>
          </ac:spMkLst>
        </pc:spChg>
        <pc:spChg chg="del">
          <ac:chgData name="" userId="" providerId="" clId="Web-{9AFC4DAC-2996-486F-8B12-FBA63A32D0FA}" dt="2026-08-19T14:56:42.627" v="18" actId="34807"/>
          <ac:spMkLst>
            <pc:docMk/>
            <pc:sldMk cId="347185320" sldId="1107"/>
            <ac:spMk id="5" creationId="{E2484E61-BB20-64F1-74C5-BC3FC579E0F1}"/>
          </ac:spMkLst>
        </pc:spChg>
        <pc:spChg chg="add mod">
          <ac:chgData name="" userId="" providerId="" clId="Web-{9AFC4DAC-2996-486F-8B12-FBA63A32D0FA}" dt="2026-08-19T14:45:47.738" v="6" actId="34807"/>
          <ac:spMkLst>
            <pc:docMk/>
            <pc:sldMk cId="347185320" sldId="1107"/>
            <ac:spMk id="63" creationId="{7DFCBD0B-2FC0-8F44-D027-E03A6027AD73}"/>
          </ac:spMkLst>
        </pc:spChg>
        <pc:spChg chg="add mod">
          <ac:chgData name="" userId="" providerId="" clId="Web-{9AFC4DAC-2996-486F-8B12-FBA63A32D0FA}" dt="2026-08-19T14:46:43.413" v="8" actId="34807"/>
          <ac:spMkLst>
            <pc:docMk/>
            <pc:sldMk cId="347185320" sldId="1107"/>
            <ac:spMk id="72" creationId="{28881635-85E3-5A0F-EA1A-EEACDF0B7E35}"/>
          </ac:spMkLst>
        </pc:spChg>
        <pc:spChg chg="add mod">
          <ac:chgData name="" userId="" providerId="" clId="Web-{9AFC4DAC-2996-486F-8B12-FBA63A32D0FA}" dt="2026-08-19T14:46:43.413" v="8" actId="34807"/>
          <ac:spMkLst>
            <pc:docMk/>
            <pc:sldMk cId="347185320" sldId="1107"/>
            <ac:spMk id="73" creationId="{E7327BEA-7B19-2D21-1E17-8C450C64DD14}"/>
          </ac:spMkLst>
        </pc:spChg>
        <pc:spChg chg="add mod">
          <ac:chgData name="" userId="" providerId="" clId="Web-{9AFC4DAC-2996-486F-8B12-FBA63A32D0FA}" dt="2026-08-19T14:46:43.413" v="8" actId="34807"/>
          <ac:spMkLst>
            <pc:docMk/>
            <pc:sldMk cId="347185320" sldId="1107"/>
            <ac:spMk id="74" creationId="{33BA0339-8E04-A35E-B1EC-17B0C5F2C626}"/>
          </ac:spMkLst>
        </pc:spChg>
        <pc:spChg chg="add mod">
          <ac:chgData name="" userId="" providerId="" clId="Web-{9AFC4DAC-2996-486F-8B12-FBA63A32D0FA}" dt="2026-08-19T14:46:43.413" v="8" actId="34807"/>
          <ac:spMkLst>
            <pc:docMk/>
            <pc:sldMk cId="347185320" sldId="1107"/>
            <ac:spMk id="75" creationId="{B1A4F2E3-D050-9DC7-788E-3D3585080C6E}"/>
          </ac:spMkLst>
        </pc:spChg>
        <pc:spChg chg="add mod">
          <ac:chgData name="" userId="" providerId="" clId="Web-{9AFC4DAC-2996-486F-8B12-FBA63A32D0FA}" dt="2026-08-19T14:46:43.413" v="8" actId="34807"/>
          <ac:spMkLst>
            <pc:docMk/>
            <pc:sldMk cId="347185320" sldId="1107"/>
            <ac:spMk id="76" creationId="{3E0C978D-0475-2E8B-E5FB-6A5DD80111CC}"/>
          </ac:spMkLst>
        </pc:spChg>
        <pc:picChg chg="add">
          <ac:chgData name="" userId="" providerId="" clId="Web-{9AFC4DAC-2996-486F-8B12-FBA63A32D0FA}" dt="2026-08-19T14:45:58.161" v="7" actId="34807"/>
          <ac:picMkLst>
            <pc:docMk/>
            <pc:sldMk cId="347185320" sldId="1107"/>
            <ac:picMk id="68" creationId="{9FE5716D-EB29-940F-CC12-0C26E0C92C09}"/>
          </ac:picMkLst>
        </pc:picChg>
        <pc:picChg chg="add">
          <ac:chgData name="" userId="" providerId="" clId="Web-{9AFC4DAC-2996-486F-8B12-FBA63A32D0FA}" dt="2026-08-19T14:55:25.889" v="16" actId="34807"/>
          <ac:picMkLst>
            <pc:docMk/>
            <pc:sldMk cId="347185320" sldId="1107"/>
            <ac:picMk id="320" creationId="{CA755543-D687-0092-BAEA-4F71130629DD}"/>
          </ac:picMkLst>
        </pc:picChg>
      </pc:sldChg>
      <pc:sldChg chg="addSp delSp modSp modNotesTx">
        <pc:chgData name="" userId="" providerId="" clId="Web-{9AFC4DAC-2996-486F-8B12-FBA63A32D0FA}" dt="2026-08-19T14:56:42.627" v="18" actId="34807"/>
        <pc:sldMkLst>
          <pc:docMk/>
          <pc:sldMk cId="3908736052" sldId="1312"/>
        </pc:sldMkLst>
        <pc:spChg chg="del">
          <ac:chgData name="" userId="" providerId="" clId="Web-{9AFC4DAC-2996-486F-8B12-FBA63A32D0FA}" dt="2026-08-19T14:56:42.627" v="18" actId="34807"/>
          <ac:spMkLst>
            <pc:docMk/>
            <pc:sldMk cId="3908736052" sldId="1312"/>
            <ac:spMk id="4" creationId="{EE2051F2-DA0F-8D45-F19B-0AE8F32DE059}"/>
          </ac:spMkLst>
        </pc:spChg>
        <pc:spChg chg="del">
          <ac:chgData name="" userId="" providerId="" clId="Web-{9AFC4DAC-2996-486F-8B12-FBA63A32D0FA}" dt="2026-08-19T14:56:42.627" v="18" actId="34807"/>
          <ac:spMkLst>
            <pc:docMk/>
            <pc:sldMk cId="3908736052" sldId="1312"/>
            <ac:spMk id="5" creationId="{C50AB31A-3627-4E97-6AA5-1769E6B78C17}"/>
          </ac:spMkLst>
        </pc:spChg>
        <pc:spChg chg="add mod">
          <ac:chgData name="" userId="" providerId="" clId="Web-{9AFC4DAC-2996-486F-8B12-FBA63A32D0FA}" dt="2026-08-19T14:47:39.009" v="9" actId="34807"/>
          <ac:spMkLst>
            <pc:docMk/>
            <pc:sldMk cId="3908736052" sldId="1312"/>
            <ac:spMk id="96" creationId="{FB9604AF-39FF-59DC-C4D1-46CD7D90D0E2}"/>
          </ac:spMkLst>
        </pc:spChg>
        <pc:spChg chg="add mod">
          <ac:chgData name="" userId="" providerId="" clId="Web-{9AFC4DAC-2996-486F-8B12-FBA63A32D0FA}" dt="2026-08-19T14:47:39.009" v="9" actId="34807"/>
          <ac:spMkLst>
            <pc:docMk/>
            <pc:sldMk cId="3908736052" sldId="1312"/>
            <ac:spMk id="97" creationId="{D0DD2EDE-E5AD-F935-921E-D546CEBD0281}"/>
          </ac:spMkLst>
        </pc:spChg>
        <pc:spChg chg="add mod">
          <ac:chgData name="" userId="" providerId="" clId="Web-{9AFC4DAC-2996-486F-8B12-FBA63A32D0FA}" dt="2026-08-19T14:47:39.009" v="9" actId="34807"/>
          <ac:spMkLst>
            <pc:docMk/>
            <pc:sldMk cId="3908736052" sldId="1312"/>
            <ac:spMk id="98" creationId="{3D214F08-3389-375D-BFA9-1A1D160BDF2F}"/>
          </ac:spMkLst>
        </pc:spChg>
        <pc:spChg chg="add mod">
          <ac:chgData name="" userId="" providerId="" clId="Web-{9AFC4DAC-2996-486F-8B12-FBA63A32D0FA}" dt="2026-08-19T14:47:39.009" v="9" actId="34807"/>
          <ac:spMkLst>
            <pc:docMk/>
            <pc:sldMk cId="3908736052" sldId="1312"/>
            <ac:spMk id="99" creationId="{FED950C5-B2A6-C10D-7E88-A0B5D58A8A5D}"/>
          </ac:spMkLst>
        </pc:spChg>
        <pc:spChg chg="add mod">
          <ac:chgData name="" userId="" providerId="" clId="Web-{9AFC4DAC-2996-486F-8B12-FBA63A32D0FA}" dt="2026-08-19T14:47:39.009" v="9" actId="34807"/>
          <ac:spMkLst>
            <pc:docMk/>
            <pc:sldMk cId="3908736052" sldId="1312"/>
            <ac:spMk id="100" creationId="{FE4A3D14-2E2E-174C-1001-FC1BA6B5847C}"/>
          </ac:spMkLst>
        </pc:spChg>
        <pc:spChg chg="add mod">
          <ac:chgData name="" userId="" providerId="" clId="Web-{9AFC4DAC-2996-486F-8B12-FBA63A32D0FA}" dt="2026-08-19T14:47:39.009" v="9" actId="34807"/>
          <ac:spMkLst>
            <pc:docMk/>
            <pc:sldMk cId="3908736052" sldId="1312"/>
            <ac:spMk id="102" creationId="{D7E0C462-9658-F9FD-7D3B-80FFC64E7451}"/>
          </ac:spMkLst>
        </pc:spChg>
        <pc:spChg chg="add mod">
          <ac:chgData name="" userId="" providerId="" clId="Web-{9AFC4DAC-2996-486F-8B12-FBA63A32D0FA}" dt="2026-08-19T14:47:39.009" v="9" actId="34807"/>
          <ac:spMkLst>
            <pc:docMk/>
            <pc:sldMk cId="3908736052" sldId="1312"/>
            <ac:spMk id="103" creationId="{AAAD061D-2A6F-92A3-A3BB-DA61903AA80B}"/>
          </ac:spMkLst>
        </pc:spChg>
        <pc:spChg chg="add mod">
          <ac:chgData name="" userId="" providerId="" clId="Web-{9AFC4DAC-2996-486F-8B12-FBA63A32D0FA}" dt="2026-08-19T14:47:39.009" v="9" actId="34807"/>
          <ac:spMkLst>
            <pc:docMk/>
            <pc:sldMk cId="3908736052" sldId="1312"/>
            <ac:spMk id="104" creationId="{359E65C7-4B11-852B-69C3-96F05A9C0C1A}"/>
          </ac:spMkLst>
        </pc:spChg>
        <pc:spChg chg="add mod">
          <ac:chgData name="" userId="" providerId="" clId="Web-{9AFC4DAC-2996-486F-8B12-FBA63A32D0FA}" dt="2026-08-19T14:47:39.009" v="9" actId="34807"/>
          <ac:spMkLst>
            <pc:docMk/>
            <pc:sldMk cId="3908736052" sldId="1312"/>
            <ac:spMk id="105" creationId="{38B6A89F-0017-D4CE-80CA-B0D0C4EE0187}"/>
          </ac:spMkLst>
        </pc:spChg>
        <pc:spChg chg="add mod">
          <ac:chgData name="" userId="" providerId="" clId="Web-{9AFC4DAC-2996-486F-8B12-FBA63A32D0FA}" dt="2026-08-19T14:47:39.009" v="9" actId="34807"/>
          <ac:spMkLst>
            <pc:docMk/>
            <pc:sldMk cId="3908736052" sldId="1312"/>
            <ac:spMk id="106" creationId="{58924AE6-C2AE-66B7-224D-F8C966B4175B}"/>
          </ac:spMkLst>
        </pc:spChg>
        <pc:picChg chg="add">
          <ac:chgData name="" userId="" providerId="" clId="Web-{9AFC4DAC-2996-486F-8B12-FBA63A32D0FA}" dt="2026-08-19T14:55:25.889" v="16" actId="34807"/>
          <ac:picMkLst>
            <pc:docMk/>
            <pc:sldMk cId="3908736052" sldId="1312"/>
            <ac:picMk id="321" creationId="{DF59FB47-3E39-4619-FF49-DBC80B09DFD8}"/>
          </ac:picMkLst>
        </pc:picChg>
      </pc:sldChg>
      <pc:sldChg chg="addSp delSp modSp modNotesTx">
        <pc:chgData name="" userId="" providerId="" clId="Web-{9AFC4DAC-2996-486F-8B12-FBA63A32D0FA}" dt="2026-08-19T14:56:42.627" v="18" actId="34807"/>
        <pc:sldMkLst>
          <pc:docMk/>
          <pc:sldMk cId="309149645" sldId="1518"/>
        </pc:sldMkLst>
        <pc:spChg chg="del">
          <ac:chgData name="" userId="" providerId="" clId="Web-{9AFC4DAC-2996-486F-8B12-FBA63A32D0FA}" dt="2026-08-19T14:56:42.627" v="18" actId="34807"/>
          <ac:spMkLst>
            <pc:docMk/>
            <pc:sldMk cId="309149645" sldId="1518"/>
            <ac:spMk id="4" creationId="{F18966B4-99C5-D407-97AC-5A3040567AA5}"/>
          </ac:spMkLst>
        </pc:spChg>
        <pc:spChg chg="del">
          <ac:chgData name="" userId="" providerId="" clId="Web-{9AFC4DAC-2996-486F-8B12-FBA63A32D0FA}" dt="2026-08-19T14:56:42.627" v="18" actId="34807"/>
          <ac:spMkLst>
            <pc:docMk/>
            <pc:sldMk cId="309149645" sldId="1518"/>
            <ac:spMk id="5" creationId="{71C9F6D4-949E-5529-25CF-0C64731D306C}"/>
          </ac:spMkLst>
        </pc:spChg>
        <pc:spChg chg="add mod">
          <ac:chgData name="" userId="" providerId="" clId="Web-{9AFC4DAC-2996-486F-8B12-FBA63A32D0FA}" dt="2026-08-19T14:47:39.009" v="9" actId="34807"/>
          <ac:spMkLst>
            <pc:docMk/>
            <pc:sldMk cId="309149645" sldId="1518"/>
            <ac:spMk id="108" creationId="{C1CEC9D0-0740-CB1A-E294-85E471311A3C}"/>
          </ac:spMkLst>
        </pc:spChg>
        <pc:spChg chg="add mod">
          <ac:chgData name="" userId="" providerId="" clId="Web-{9AFC4DAC-2996-486F-8B12-FBA63A32D0FA}" dt="2026-08-19T14:47:39.009" v="9" actId="34807"/>
          <ac:spMkLst>
            <pc:docMk/>
            <pc:sldMk cId="309149645" sldId="1518"/>
            <ac:spMk id="109" creationId="{5EFC3A9B-05D9-9549-45AD-731179454091}"/>
          </ac:spMkLst>
        </pc:spChg>
        <pc:spChg chg="add mod">
          <ac:chgData name="" userId="" providerId="" clId="Web-{9AFC4DAC-2996-486F-8B12-FBA63A32D0FA}" dt="2026-08-19T14:47:39.009" v="9" actId="34807"/>
          <ac:spMkLst>
            <pc:docMk/>
            <pc:sldMk cId="309149645" sldId="1518"/>
            <ac:spMk id="110" creationId="{4B3183E6-306C-EE50-C2E2-44CEC5AA9FFB}"/>
          </ac:spMkLst>
        </pc:spChg>
        <pc:spChg chg="add mod">
          <ac:chgData name="" userId="" providerId="" clId="Web-{9AFC4DAC-2996-486F-8B12-FBA63A32D0FA}" dt="2026-08-19T14:47:39.009" v="9" actId="34807"/>
          <ac:spMkLst>
            <pc:docMk/>
            <pc:sldMk cId="309149645" sldId="1518"/>
            <ac:spMk id="111" creationId="{AF8B64AB-3761-8F1F-F405-AE36254EA299}"/>
          </ac:spMkLst>
        </pc:spChg>
        <pc:spChg chg="add mod">
          <ac:chgData name="" userId="" providerId="" clId="Web-{9AFC4DAC-2996-486F-8B12-FBA63A32D0FA}" dt="2026-08-19T14:47:39.009" v="9" actId="34807"/>
          <ac:spMkLst>
            <pc:docMk/>
            <pc:sldMk cId="309149645" sldId="1518"/>
            <ac:spMk id="112" creationId="{937A0C4F-439D-0B2C-D7CB-1139D952316D}"/>
          </ac:spMkLst>
        </pc:spChg>
        <pc:spChg chg="add mod">
          <ac:chgData name="" userId="" providerId="" clId="Web-{9AFC4DAC-2996-486F-8B12-FBA63A32D0FA}" dt="2026-08-19T14:47:39.009" v="9" actId="34807"/>
          <ac:spMkLst>
            <pc:docMk/>
            <pc:sldMk cId="309149645" sldId="1518"/>
            <ac:spMk id="113" creationId="{BEF3AFFA-7B30-0A2E-8A26-F01A967F6194}"/>
          </ac:spMkLst>
        </pc:spChg>
        <pc:spChg chg="add mod">
          <ac:chgData name="" userId="" providerId="" clId="Web-{9AFC4DAC-2996-486F-8B12-FBA63A32D0FA}" dt="2026-08-19T14:47:39.009" v="9" actId="34807"/>
          <ac:spMkLst>
            <pc:docMk/>
            <pc:sldMk cId="309149645" sldId="1518"/>
            <ac:spMk id="114" creationId="{7616E00C-7312-4E83-8EEB-95D89B98F12C}"/>
          </ac:spMkLst>
        </pc:spChg>
        <pc:spChg chg="add mod">
          <ac:chgData name="" userId="" providerId="" clId="Web-{9AFC4DAC-2996-486F-8B12-FBA63A32D0FA}" dt="2026-08-19T14:47:39.009" v="9" actId="34807"/>
          <ac:spMkLst>
            <pc:docMk/>
            <pc:sldMk cId="309149645" sldId="1518"/>
            <ac:spMk id="115" creationId="{3A9C73A8-E115-9E0E-6AEB-9E5C96E5B6B0}"/>
          </ac:spMkLst>
        </pc:spChg>
        <pc:picChg chg="add">
          <ac:chgData name="" userId="" providerId="" clId="Web-{9AFC4DAC-2996-486F-8B12-FBA63A32D0FA}" dt="2026-08-19T14:55:25.889" v="16" actId="34807"/>
          <ac:picMkLst>
            <pc:docMk/>
            <pc:sldMk cId="309149645" sldId="1518"/>
            <ac:picMk id="322" creationId="{A7D56048-D1DA-91F2-8771-663DC624EC27}"/>
          </ac:picMkLst>
        </pc:picChg>
      </pc:sldChg>
      <pc:sldChg chg="addSp delSp modSp modNotesTx">
        <pc:chgData name="" userId="" providerId="" clId="Web-{9AFC4DAC-2996-486F-8B12-FBA63A32D0FA}" dt="2026-08-19T14:56:42.627" v="18" actId="34807"/>
        <pc:sldMkLst>
          <pc:docMk/>
          <pc:sldMk cId="1132904258" sldId="1725"/>
        </pc:sldMkLst>
        <pc:spChg chg="del">
          <ac:chgData name="" userId="" providerId="" clId="Web-{9AFC4DAC-2996-486F-8B12-FBA63A32D0FA}" dt="2026-08-19T14:56:42.627" v="18" actId="34807"/>
          <ac:spMkLst>
            <pc:docMk/>
            <pc:sldMk cId="1132904258" sldId="1725"/>
            <ac:spMk id="4" creationId="{8ECB5895-0153-2CFD-10B9-24AAF847D2A5}"/>
          </ac:spMkLst>
        </pc:spChg>
        <pc:spChg chg="del">
          <ac:chgData name="" userId="" providerId="" clId="Web-{9AFC4DAC-2996-486F-8B12-FBA63A32D0FA}" dt="2026-08-19T14:56:42.627" v="18" actId="34807"/>
          <ac:spMkLst>
            <pc:docMk/>
            <pc:sldMk cId="1132904258" sldId="1725"/>
            <ac:spMk id="5" creationId="{D6CE4A6B-95AB-4466-C45A-136B2BAE6D3B}"/>
          </ac:spMkLst>
        </pc:spChg>
        <pc:spChg chg="add mod">
          <ac:chgData name="" userId="" providerId="" clId="Web-{9AFC4DAC-2996-486F-8B12-FBA63A32D0FA}" dt="2026-08-19T14:45:47.738" v="6" actId="34807"/>
          <ac:spMkLst>
            <pc:docMk/>
            <pc:sldMk cId="1132904258" sldId="1725"/>
            <ac:spMk id="64" creationId="{6DA78DE3-F2BD-21C5-1108-8ED1A18A5942}"/>
          </ac:spMkLst>
        </pc:spChg>
        <pc:spChg chg="add mod">
          <ac:chgData name="" userId="" providerId="" clId="Web-{9AFC4DAC-2996-486F-8B12-FBA63A32D0FA}" dt="2026-08-19T14:46:43.413" v="8" actId="34807"/>
          <ac:spMkLst>
            <pc:docMk/>
            <pc:sldMk cId="1132904258" sldId="1725"/>
            <ac:spMk id="78" creationId="{64D288D1-F5E3-6466-514A-795AEA6A237E}"/>
          </ac:spMkLst>
        </pc:spChg>
        <pc:spChg chg="add mod">
          <ac:chgData name="" userId="" providerId="" clId="Web-{9AFC4DAC-2996-486F-8B12-FBA63A32D0FA}" dt="2026-08-19T14:46:43.413" v="8" actId="34807"/>
          <ac:spMkLst>
            <pc:docMk/>
            <pc:sldMk cId="1132904258" sldId="1725"/>
            <ac:spMk id="79" creationId="{26552BE3-93A3-E9F4-AF62-B8FCB8616B88}"/>
          </ac:spMkLst>
        </pc:spChg>
        <pc:spChg chg="add mod">
          <ac:chgData name="" userId="" providerId="" clId="Web-{9AFC4DAC-2996-486F-8B12-FBA63A32D0FA}" dt="2026-08-19T14:46:43.413" v="8" actId="34807"/>
          <ac:spMkLst>
            <pc:docMk/>
            <pc:sldMk cId="1132904258" sldId="1725"/>
            <ac:spMk id="80" creationId="{C6D069BE-46DF-3A1B-FDC4-D1A5C8C400B6}"/>
          </ac:spMkLst>
        </pc:spChg>
        <pc:spChg chg="add mod">
          <ac:chgData name="" userId="" providerId="" clId="Web-{9AFC4DAC-2996-486F-8B12-FBA63A32D0FA}" dt="2026-08-19T14:46:43.413" v="8" actId="34807"/>
          <ac:spMkLst>
            <pc:docMk/>
            <pc:sldMk cId="1132904258" sldId="1725"/>
            <ac:spMk id="81" creationId="{29405D6B-2681-A5D5-4A9E-030B0EB59BC3}"/>
          </ac:spMkLst>
        </pc:spChg>
        <pc:spChg chg="add mod">
          <ac:chgData name="" userId="" providerId="" clId="Web-{9AFC4DAC-2996-486F-8B12-FBA63A32D0FA}" dt="2026-08-19T14:46:43.413" v="8" actId="34807"/>
          <ac:spMkLst>
            <pc:docMk/>
            <pc:sldMk cId="1132904258" sldId="1725"/>
            <ac:spMk id="82" creationId="{CA5D2C8A-FDFE-958C-BECA-851F299DCB89}"/>
          </ac:spMkLst>
        </pc:spChg>
        <pc:picChg chg="add">
          <ac:chgData name="" userId="" providerId="" clId="Web-{9AFC4DAC-2996-486F-8B12-FBA63A32D0FA}" dt="2026-08-19T14:45:58.161" v="7" actId="34807"/>
          <ac:picMkLst>
            <pc:docMk/>
            <pc:sldMk cId="1132904258" sldId="1725"/>
            <ac:picMk id="69" creationId="{27991BFF-15F2-20EE-4CB7-D1A4B3CEEE65}"/>
          </ac:picMkLst>
        </pc:picChg>
        <pc:picChg chg="add">
          <ac:chgData name="" userId="" providerId="" clId="Web-{9AFC4DAC-2996-486F-8B12-FBA63A32D0FA}" dt="2026-08-19T14:55:25.889" v="16" actId="34807"/>
          <ac:picMkLst>
            <pc:docMk/>
            <pc:sldMk cId="1132904258" sldId="1725"/>
            <ac:picMk id="323" creationId="{0B41D0AB-D339-E695-2E33-509549F7F7BF}"/>
          </ac:picMkLst>
        </pc:picChg>
      </pc:sldChg>
      <pc:sldChg chg="addSp delSp modSp modNotesTx">
        <pc:chgData name="" userId="" providerId="" clId="Web-{9AFC4DAC-2996-486F-8B12-FBA63A32D0FA}" dt="2026-08-19T14:56:42.627" v="18" actId="34807"/>
        <pc:sldMkLst>
          <pc:docMk/>
          <pc:sldMk cId="1504077903" sldId="1933"/>
        </pc:sldMkLst>
        <pc:spChg chg="del">
          <ac:chgData name="" userId="" providerId="" clId="Web-{9AFC4DAC-2996-486F-8B12-FBA63A32D0FA}" dt="2026-08-19T14:56:42.627" v="18" actId="34807"/>
          <ac:spMkLst>
            <pc:docMk/>
            <pc:sldMk cId="1504077903" sldId="1933"/>
            <ac:spMk id="4" creationId="{600FA4E3-76CB-A73D-B7FE-49AE6EA0E740}"/>
          </ac:spMkLst>
        </pc:spChg>
        <pc:spChg chg="del">
          <ac:chgData name="" userId="" providerId="" clId="Web-{9AFC4DAC-2996-486F-8B12-FBA63A32D0FA}" dt="2026-08-19T14:56:42.627" v="18" actId="34807"/>
          <ac:spMkLst>
            <pc:docMk/>
            <pc:sldMk cId="1504077903" sldId="1933"/>
            <ac:spMk id="5" creationId="{795B2CAE-2529-08CC-A8DE-9D31E4DBE870}"/>
          </ac:spMkLst>
        </pc:spChg>
        <pc:spChg chg="add mod">
          <ac:chgData name="" userId="" providerId="" clId="Web-{9AFC4DAC-2996-486F-8B12-FBA63A32D0FA}" dt="2026-08-19T14:51:30.597" v="10" actId="34807"/>
          <ac:spMkLst>
            <pc:docMk/>
            <pc:sldMk cId="1504077903" sldId="1933"/>
            <ac:spMk id="116" creationId="{2A20407A-7662-553B-26F2-4F40E0CF1A3B}"/>
          </ac:spMkLst>
        </pc:spChg>
        <pc:spChg chg="add mod">
          <ac:chgData name="" userId="" providerId="" clId="Web-{9AFC4DAC-2996-486F-8B12-FBA63A32D0FA}" dt="2026-08-19T14:51:30.597" v="10" actId="34807"/>
          <ac:spMkLst>
            <pc:docMk/>
            <pc:sldMk cId="1504077903" sldId="1933"/>
            <ac:spMk id="117" creationId="{99C41A6D-C4D7-E4B9-0F47-1E938D18B3C4}"/>
          </ac:spMkLst>
        </pc:spChg>
        <pc:spChg chg="add mod">
          <ac:chgData name="" userId="" providerId="" clId="Web-{9AFC4DAC-2996-486F-8B12-FBA63A32D0FA}" dt="2026-08-19T14:51:30.597" v="10" actId="34807"/>
          <ac:spMkLst>
            <pc:docMk/>
            <pc:sldMk cId="1504077903" sldId="1933"/>
            <ac:spMk id="118" creationId="{9C635219-75A8-C998-DA6C-02B89C470136}"/>
          </ac:spMkLst>
        </pc:spChg>
        <pc:spChg chg="add mod">
          <ac:chgData name="" userId="" providerId="" clId="Web-{9AFC4DAC-2996-486F-8B12-FBA63A32D0FA}" dt="2026-08-19T14:51:30.597" v="10" actId="34807"/>
          <ac:spMkLst>
            <pc:docMk/>
            <pc:sldMk cId="1504077903" sldId="1933"/>
            <ac:spMk id="119" creationId="{038EFA79-013C-64BE-D07C-D62FD1F74384}"/>
          </ac:spMkLst>
        </pc:spChg>
        <pc:spChg chg="add mod">
          <ac:chgData name="" userId="" providerId="" clId="Web-{9AFC4DAC-2996-486F-8B12-FBA63A32D0FA}" dt="2026-08-19T14:51:30.597" v="10" actId="34807"/>
          <ac:spMkLst>
            <pc:docMk/>
            <pc:sldMk cId="1504077903" sldId="1933"/>
            <ac:spMk id="120" creationId="{FD1CA8C1-77CE-540B-13D3-5CF3218EAC9B}"/>
          </ac:spMkLst>
        </pc:spChg>
        <pc:spChg chg="add mod">
          <ac:chgData name="" userId="" providerId="" clId="Web-{9AFC4DAC-2996-486F-8B12-FBA63A32D0FA}" dt="2026-08-19T14:51:30.597" v="10" actId="34807"/>
          <ac:spMkLst>
            <pc:docMk/>
            <pc:sldMk cId="1504077903" sldId="1933"/>
            <ac:spMk id="121" creationId="{56C6B176-43AD-9CC4-F82B-8F164F8315C5}"/>
          </ac:spMkLst>
        </pc:spChg>
        <pc:spChg chg="add mod">
          <ac:chgData name="" userId="" providerId="" clId="Web-{9AFC4DAC-2996-486F-8B12-FBA63A32D0FA}" dt="2026-08-19T14:51:30.597" v="10" actId="34807"/>
          <ac:spMkLst>
            <pc:docMk/>
            <pc:sldMk cId="1504077903" sldId="1933"/>
            <ac:spMk id="122" creationId="{BB0E7B73-398D-E590-1FF3-3F555A488981}"/>
          </ac:spMkLst>
        </pc:spChg>
        <pc:spChg chg="add mod">
          <ac:chgData name="" userId="" providerId="" clId="Web-{9AFC4DAC-2996-486F-8B12-FBA63A32D0FA}" dt="2026-08-19T14:51:30.597" v="10" actId="34807"/>
          <ac:spMkLst>
            <pc:docMk/>
            <pc:sldMk cId="1504077903" sldId="1933"/>
            <ac:spMk id="123" creationId="{A519D5D7-2844-6B09-7097-D60F8D42FCD8}"/>
          </ac:spMkLst>
        </pc:spChg>
        <pc:spChg chg="add mod">
          <ac:chgData name="" userId="" providerId="" clId="Web-{9AFC4DAC-2996-486F-8B12-FBA63A32D0FA}" dt="2026-08-19T14:51:30.597" v="10" actId="34807"/>
          <ac:spMkLst>
            <pc:docMk/>
            <pc:sldMk cId="1504077903" sldId="1933"/>
            <ac:spMk id="124" creationId="{1253B010-B882-2F1B-0E7A-91167D6B4684}"/>
          </ac:spMkLst>
        </pc:spChg>
        <pc:spChg chg="add mod">
          <ac:chgData name="" userId="" providerId="" clId="Web-{9AFC4DAC-2996-486F-8B12-FBA63A32D0FA}" dt="2026-08-19T14:51:30.597" v="10" actId="34807"/>
          <ac:spMkLst>
            <pc:docMk/>
            <pc:sldMk cId="1504077903" sldId="1933"/>
            <ac:spMk id="125" creationId="{3DC2BB94-C4F0-D284-A663-DB3A00AC7015}"/>
          </ac:spMkLst>
        </pc:spChg>
        <pc:picChg chg="add">
          <ac:chgData name="" userId="" providerId="" clId="Web-{9AFC4DAC-2996-486F-8B12-FBA63A32D0FA}" dt="2026-08-19T14:55:25.889" v="16" actId="34807"/>
          <ac:picMkLst>
            <pc:docMk/>
            <pc:sldMk cId="1504077903" sldId="1933"/>
            <ac:picMk id="324" creationId="{0B9477A1-CF3D-726A-E906-8B956A37FAE6}"/>
          </ac:picMkLst>
        </pc:picChg>
      </pc:sldChg>
      <pc:sldChg chg="addSp delSp modSp modNotesTx">
        <pc:chgData name="" userId="" providerId="" clId="Web-{9AFC4DAC-2996-486F-8B12-FBA63A32D0FA}" dt="2026-08-19T14:56:42.627" v="18" actId="34807"/>
        <pc:sldMkLst>
          <pc:docMk/>
          <pc:sldMk cId="3195940208" sldId="2142"/>
        </pc:sldMkLst>
        <pc:spChg chg="del">
          <ac:chgData name="" userId="" providerId="" clId="Web-{9AFC4DAC-2996-486F-8B12-FBA63A32D0FA}" dt="2026-08-19T14:56:42.627" v="18" actId="34807"/>
          <ac:spMkLst>
            <pc:docMk/>
            <pc:sldMk cId="3195940208" sldId="2142"/>
            <ac:spMk id="4" creationId="{0AD430A9-8D72-6A39-2BC4-3E6ACA3B5A73}"/>
          </ac:spMkLst>
        </pc:spChg>
        <pc:spChg chg="del">
          <ac:chgData name="" userId="" providerId="" clId="Web-{9AFC4DAC-2996-486F-8B12-FBA63A32D0FA}" dt="2026-08-19T14:56:42.627" v="18" actId="34807"/>
          <ac:spMkLst>
            <pc:docMk/>
            <pc:sldMk cId="3195940208" sldId="2142"/>
            <ac:spMk id="5" creationId="{7EF879A0-8515-C3F6-5433-7FB6CFE9F0F4}"/>
          </ac:spMkLst>
        </pc:spChg>
        <pc:spChg chg="add mod">
          <ac:chgData name="" userId="" providerId="" clId="Web-{9AFC4DAC-2996-486F-8B12-FBA63A32D0FA}" dt="2026-08-19T14:51:30.597" v="10" actId="34807"/>
          <ac:spMkLst>
            <pc:docMk/>
            <pc:sldMk cId="3195940208" sldId="2142"/>
            <ac:spMk id="127" creationId="{0C190CA3-9368-366E-65B4-71AFAF7BBD44}"/>
          </ac:spMkLst>
        </pc:spChg>
        <pc:spChg chg="add mod">
          <ac:chgData name="" userId="" providerId="" clId="Web-{9AFC4DAC-2996-486F-8B12-FBA63A32D0FA}" dt="2026-08-19T14:51:30.597" v="10" actId="34807"/>
          <ac:spMkLst>
            <pc:docMk/>
            <pc:sldMk cId="3195940208" sldId="2142"/>
            <ac:spMk id="129" creationId="{218D7D22-97FD-EEE7-001B-9A3493121BD6}"/>
          </ac:spMkLst>
        </pc:spChg>
        <pc:spChg chg="add mod">
          <ac:chgData name="" userId="" providerId="" clId="Web-{9AFC4DAC-2996-486F-8B12-FBA63A32D0FA}" dt="2026-08-19T14:51:30.597" v="10" actId="34807"/>
          <ac:spMkLst>
            <pc:docMk/>
            <pc:sldMk cId="3195940208" sldId="2142"/>
            <ac:spMk id="132" creationId="{7846CB4C-9B70-52FC-099E-3F77309ED5F5}"/>
          </ac:spMkLst>
        </pc:spChg>
        <pc:spChg chg="add mod">
          <ac:chgData name="" userId="" providerId="" clId="Web-{9AFC4DAC-2996-486F-8B12-FBA63A32D0FA}" dt="2026-08-19T14:51:30.597" v="10" actId="34807"/>
          <ac:spMkLst>
            <pc:docMk/>
            <pc:sldMk cId="3195940208" sldId="2142"/>
            <ac:spMk id="133" creationId="{79400C96-FEFE-8BCB-D259-9BAFE1D71630}"/>
          </ac:spMkLst>
        </pc:spChg>
        <pc:spChg chg="add mod">
          <ac:chgData name="" userId="" providerId="" clId="Web-{9AFC4DAC-2996-486F-8B12-FBA63A32D0FA}" dt="2026-08-19T14:51:30.597" v="10" actId="34807"/>
          <ac:spMkLst>
            <pc:docMk/>
            <pc:sldMk cId="3195940208" sldId="2142"/>
            <ac:spMk id="134" creationId="{8FEE0A1C-A747-9528-E4FD-D35090239245}"/>
          </ac:spMkLst>
        </pc:spChg>
        <pc:spChg chg="add mod">
          <ac:chgData name="" userId="" providerId="" clId="Web-{9AFC4DAC-2996-486F-8B12-FBA63A32D0FA}" dt="2026-08-19T14:51:30.597" v="10" actId="34807"/>
          <ac:spMkLst>
            <pc:docMk/>
            <pc:sldMk cId="3195940208" sldId="2142"/>
            <ac:spMk id="135" creationId="{80BDC56A-85E7-A3A3-08A8-C4D8A24A5A5A}"/>
          </ac:spMkLst>
        </pc:spChg>
        <pc:spChg chg="add mod">
          <ac:chgData name="" userId="" providerId="" clId="Web-{9AFC4DAC-2996-486F-8B12-FBA63A32D0FA}" dt="2026-08-19T14:51:30.597" v="10" actId="34807"/>
          <ac:spMkLst>
            <pc:docMk/>
            <pc:sldMk cId="3195940208" sldId="2142"/>
            <ac:spMk id="139" creationId="{AB64008B-8138-2BA3-497D-573321342CE6}"/>
          </ac:spMkLst>
        </pc:spChg>
        <pc:spChg chg="add mod">
          <ac:chgData name="" userId="" providerId="" clId="Web-{9AFC4DAC-2996-486F-8B12-FBA63A32D0FA}" dt="2026-08-19T14:51:30.597" v="10" actId="34807"/>
          <ac:spMkLst>
            <pc:docMk/>
            <pc:sldMk cId="3195940208" sldId="2142"/>
            <ac:spMk id="140" creationId="{CC00F9FC-CE05-A8D1-5824-064E2D040057}"/>
          </ac:spMkLst>
        </pc:spChg>
        <pc:spChg chg="add mod">
          <ac:chgData name="" userId="" providerId="" clId="Web-{9AFC4DAC-2996-486F-8B12-FBA63A32D0FA}" dt="2026-08-19T14:51:30.597" v="10" actId="34807"/>
          <ac:spMkLst>
            <pc:docMk/>
            <pc:sldMk cId="3195940208" sldId="2142"/>
            <ac:spMk id="141" creationId="{A076B7DE-E03E-3647-7B2B-3A8387EE2381}"/>
          </ac:spMkLst>
        </pc:spChg>
        <pc:spChg chg="add mod">
          <ac:chgData name="" userId="" providerId="" clId="Web-{9AFC4DAC-2996-486F-8B12-FBA63A32D0FA}" dt="2026-08-19T14:51:30.597" v="10" actId="34807"/>
          <ac:spMkLst>
            <pc:docMk/>
            <pc:sldMk cId="3195940208" sldId="2142"/>
            <ac:spMk id="142" creationId="{62D15D73-E55B-967F-5695-D3E9F178413F}"/>
          </ac:spMkLst>
        </pc:spChg>
        <pc:picChg chg="add">
          <ac:chgData name="" userId="" providerId="" clId="Web-{9AFC4DAC-2996-486F-8B12-FBA63A32D0FA}" dt="2026-08-19T14:55:25.889" v="16" actId="34807"/>
          <ac:picMkLst>
            <pc:docMk/>
            <pc:sldMk cId="3195940208" sldId="2142"/>
            <ac:picMk id="325" creationId="{6C5F0795-6F27-EC7A-F921-59F09DD2E0EF}"/>
          </ac:picMkLst>
        </pc:picChg>
      </pc:sldChg>
      <pc:sldChg chg="addSp delSp modSp modNotesTx">
        <pc:chgData name="" userId="" providerId="" clId="Web-{9AFC4DAC-2996-486F-8B12-FBA63A32D0FA}" dt="2026-08-19T14:56:42.627" v="18" actId="34807"/>
        <pc:sldMkLst>
          <pc:docMk/>
          <pc:sldMk cId="251150195" sldId="2352"/>
        </pc:sldMkLst>
        <pc:spChg chg="del">
          <ac:chgData name="" userId="" providerId="" clId="Web-{9AFC4DAC-2996-486F-8B12-FBA63A32D0FA}" dt="2026-08-19T14:56:42.627" v="18" actId="34807"/>
          <ac:spMkLst>
            <pc:docMk/>
            <pc:sldMk cId="251150195" sldId="2352"/>
            <ac:spMk id="4" creationId="{ADED3FB4-C37B-2268-3376-AB81D0409490}"/>
          </ac:spMkLst>
        </pc:spChg>
        <pc:spChg chg="del">
          <ac:chgData name="" userId="" providerId="" clId="Web-{9AFC4DAC-2996-486F-8B12-FBA63A32D0FA}" dt="2026-08-19T14:56:42.627" v="18" actId="34807"/>
          <ac:spMkLst>
            <pc:docMk/>
            <pc:sldMk cId="251150195" sldId="2352"/>
            <ac:spMk id="5" creationId="{488BC30F-47DF-ECF4-3994-07E7B4EC7B47}"/>
          </ac:spMkLst>
        </pc:spChg>
        <pc:spChg chg="add mod">
          <ac:chgData name="" userId="" providerId="" clId="Web-{9AFC4DAC-2996-486F-8B12-FBA63A32D0FA}" dt="2026-08-19T14:52:10.255" v="11" actId="34807"/>
          <ac:spMkLst>
            <pc:docMk/>
            <pc:sldMk cId="251150195" sldId="2352"/>
            <ac:spMk id="143" creationId="{9C6B06D2-AA3D-07CC-E6AB-FFD5727D34DB}"/>
          </ac:spMkLst>
        </pc:spChg>
        <pc:spChg chg="add mod">
          <ac:chgData name="" userId="" providerId="" clId="Web-{9AFC4DAC-2996-486F-8B12-FBA63A32D0FA}" dt="2026-08-19T14:52:10.255" v="11" actId="34807"/>
          <ac:spMkLst>
            <pc:docMk/>
            <pc:sldMk cId="251150195" sldId="2352"/>
            <ac:spMk id="144" creationId="{08842FF4-460F-C3EE-5F23-43749A60F70D}"/>
          </ac:spMkLst>
        </pc:spChg>
        <pc:spChg chg="add mod">
          <ac:chgData name="" userId="" providerId="" clId="Web-{9AFC4DAC-2996-486F-8B12-FBA63A32D0FA}" dt="2026-08-19T14:52:10.255" v="11" actId="34807"/>
          <ac:spMkLst>
            <pc:docMk/>
            <pc:sldMk cId="251150195" sldId="2352"/>
            <ac:spMk id="145" creationId="{5DDA5087-8943-06D7-B744-1ED9BA391F2F}"/>
          </ac:spMkLst>
        </pc:spChg>
        <pc:spChg chg="add mod">
          <ac:chgData name="" userId="" providerId="" clId="Web-{9AFC4DAC-2996-486F-8B12-FBA63A32D0FA}" dt="2026-08-19T14:52:10.255" v="11" actId="34807"/>
          <ac:spMkLst>
            <pc:docMk/>
            <pc:sldMk cId="251150195" sldId="2352"/>
            <ac:spMk id="146" creationId="{946CD091-3EF0-3B11-17C8-8E7A60878792}"/>
          </ac:spMkLst>
        </pc:spChg>
        <pc:spChg chg="add mod">
          <ac:chgData name="" userId="" providerId="" clId="Web-{9AFC4DAC-2996-486F-8B12-FBA63A32D0FA}" dt="2026-08-19T14:52:10.255" v="11" actId="34807"/>
          <ac:spMkLst>
            <pc:docMk/>
            <pc:sldMk cId="251150195" sldId="2352"/>
            <ac:spMk id="147" creationId="{07C916CD-435C-25A6-DA27-D3ABA65520EE}"/>
          </ac:spMkLst>
        </pc:spChg>
        <pc:spChg chg="add mod">
          <ac:chgData name="" userId="" providerId="" clId="Web-{9AFC4DAC-2996-486F-8B12-FBA63A32D0FA}" dt="2026-08-19T14:52:10.255" v="11" actId="34807"/>
          <ac:spMkLst>
            <pc:docMk/>
            <pc:sldMk cId="251150195" sldId="2352"/>
            <ac:spMk id="148" creationId="{C93FA7FE-F2FE-0C20-09E9-74AD556B9465}"/>
          </ac:spMkLst>
        </pc:spChg>
        <pc:spChg chg="add mod">
          <ac:chgData name="" userId="" providerId="" clId="Web-{9AFC4DAC-2996-486F-8B12-FBA63A32D0FA}" dt="2026-08-19T14:52:10.255" v="11" actId="34807"/>
          <ac:spMkLst>
            <pc:docMk/>
            <pc:sldMk cId="251150195" sldId="2352"/>
            <ac:spMk id="149" creationId="{2932B5C0-6C6E-A5BD-7275-3FF5222180D7}"/>
          </ac:spMkLst>
        </pc:spChg>
        <pc:spChg chg="add mod">
          <ac:chgData name="" userId="" providerId="" clId="Web-{9AFC4DAC-2996-486F-8B12-FBA63A32D0FA}" dt="2026-08-19T14:52:10.255" v="11" actId="34807"/>
          <ac:spMkLst>
            <pc:docMk/>
            <pc:sldMk cId="251150195" sldId="2352"/>
            <ac:spMk id="150" creationId="{525FD467-856B-0B30-6E1F-E27E4A150F4E}"/>
          </ac:spMkLst>
        </pc:spChg>
        <pc:spChg chg="add mod">
          <ac:chgData name="" userId="" providerId="" clId="Web-{9AFC4DAC-2996-486F-8B12-FBA63A32D0FA}" dt="2026-08-19T14:52:10.255" v="11" actId="34807"/>
          <ac:spMkLst>
            <pc:docMk/>
            <pc:sldMk cId="251150195" sldId="2352"/>
            <ac:spMk id="151" creationId="{16621A07-4696-9360-D67C-B334F5468A97}"/>
          </ac:spMkLst>
        </pc:spChg>
        <pc:spChg chg="add mod">
          <ac:chgData name="" userId="" providerId="" clId="Web-{9AFC4DAC-2996-486F-8B12-FBA63A32D0FA}" dt="2026-08-19T14:52:10.255" v="11" actId="34807"/>
          <ac:spMkLst>
            <pc:docMk/>
            <pc:sldMk cId="251150195" sldId="2352"/>
            <ac:spMk id="152" creationId="{3524D954-312A-E0C0-0137-AA9402FD8203}"/>
          </ac:spMkLst>
        </pc:spChg>
        <pc:picChg chg="add">
          <ac:chgData name="" userId="" providerId="" clId="Web-{9AFC4DAC-2996-486F-8B12-FBA63A32D0FA}" dt="2026-08-19T14:55:25.889" v="16" actId="34807"/>
          <ac:picMkLst>
            <pc:docMk/>
            <pc:sldMk cId="251150195" sldId="2352"/>
            <ac:picMk id="326" creationId="{C7434879-BEDD-BCDA-8CE5-2284771A3F67}"/>
          </ac:picMkLst>
        </pc:picChg>
      </pc:sldChg>
      <pc:sldChg chg="addSp delSp modSp modNotesTx">
        <pc:chgData name="" userId="" providerId="" clId="Web-{9AFC4DAC-2996-486F-8B12-FBA63A32D0FA}" dt="2026-08-19T14:56:42.627" v="18" actId="34807"/>
        <pc:sldMkLst>
          <pc:docMk/>
          <pc:sldMk cId="2325940709" sldId="2563"/>
        </pc:sldMkLst>
        <pc:spChg chg="del">
          <ac:chgData name="" userId="" providerId="" clId="Web-{9AFC4DAC-2996-486F-8B12-FBA63A32D0FA}" dt="2026-08-19T14:56:42.627" v="18" actId="34807"/>
          <ac:spMkLst>
            <pc:docMk/>
            <pc:sldMk cId="2325940709" sldId="2563"/>
            <ac:spMk id="4" creationId="{A43B9E65-5637-1F19-4EA9-0420FA7F8410}"/>
          </ac:spMkLst>
        </pc:spChg>
        <pc:spChg chg="del">
          <ac:chgData name="" userId="" providerId="" clId="Web-{9AFC4DAC-2996-486F-8B12-FBA63A32D0FA}" dt="2026-08-19T14:56:42.627" v="18" actId="34807"/>
          <ac:spMkLst>
            <pc:docMk/>
            <pc:sldMk cId="2325940709" sldId="2563"/>
            <ac:spMk id="5" creationId="{FAEC772E-FB12-52AB-DAC6-D9C9EBEC98AC}"/>
          </ac:spMkLst>
        </pc:spChg>
        <pc:spChg chg="add mod">
          <ac:chgData name="" userId="" providerId="" clId="Web-{9AFC4DAC-2996-486F-8B12-FBA63A32D0FA}" dt="2026-08-19T14:52:10.255" v="11" actId="34807"/>
          <ac:spMkLst>
            <pc:docMk/>
            <pc:sldMk cId="2325940709" sldId="2563"/>
            <ac:spMk id="154" creationId="{D7B67D77-0A7B-477F-B304-146196ED015D}"/>
          </ac:spMkLst>
        </pc:spChg>
        <pc:spChg chg="add mod">
          <ac:chgData name="" userId="" providerId="" clId="Web-{9AFC4DAC-2996-486F-8B12-FBA63A32D0FA}" dt="2026-08-19T14:52:10.255" v="11" actId="34807"/>
          <ac:spMkLst>
            <pc:docMk/>
            <pc:sldMk cId="2325940709" sldId="2563"/>
            <ac:spMk id="155" creationId="{E3422282-F3A4-601D-A9A0-66D72C5D4DAC}"/>
          </ac:spMkLst>
        </pc:spChg>
        <pc:spChg chg="add mod">
          <ac:chgData name="" userId="" providerId="" clId="Web-{9AFC4DAC-2996-486F-8B12-FBA63A32D0FA}" dt="2026-08-19T14:52:10.255" v="11" actId="34807"/>
          <ac:spMkLst>
            <pc:docMk/>
            <pc:sldMk cId="2325940709" sldId="2563"/>
            <ac:spMk id="156" creationId="{DB637FAF-A1EB-36C9-E970-CCB1C5A1AC3B}"/>
          </ac:spMkLst>
        </pc:spChg>
        <pc:spChg chg="add mod">
          <ac:chgData name="" userId="" providerId="" clId="Web-{9AFC4DAC-2996-486F-8B12-FBA63A32D0FA}" dt="2026-08-19T14:52:10.255" v="11" actId="34807"/>
          <ac:spMkLst>
            <pc:docMk/>
            <pc:sldMk cId="2325940709" sldId="2563"/>
            <ac:spMk id="157" creationId="{EC4BBD35-CAAD-C3EC-7B45-1B30E27209D7}"/>
          </ac:spMkLst>
        </pc:spChg>
        <pc:spChg chg="add mod">
          <ac:chgData name="" userId="" providerId="" clId="Web-{9AFC4DAC-2996-486F-8B12-FBA63A32D0FA}" dt="2026-08-19T14:52:10.255" v="11" actId="34807"/>
          <ac:spMkLst>
            <pc:docMk/>
            <pc:sldMk cId="2325940709" sldId="2563"/>
            <ac:spMk id="158" creationId="{1EB67B84-BDF0-8C49-5AC4-2E8F67C0D367}"/>
          </ac:spMkLst>
        </pc:spChg>
        <pc:spChg chg="add mod">
          <ac:chgData name="" userId="" providerId="" clId="Web-{9AFC4DAC-2996-486F-8B12-FBA63A32D0FA}" dt="2026-08-19T14:52:10.255" v="11" actId="34807"/>
          <ac:spMkLst>
            <pc:docMk/>
            <pc:sldMk cId="2325940709" sldId="2563"/>
            <ac:spMk id="159" creationId="{15290D87-BCF2-0074-D800-D00F9650E91D}"/>
          </ac:spMkLst>
        </pc:spChg>
        <pc:spChg chg="add mod">
          <ac:chgData name="" userId="" providerId="" clId="Web-{9AFC4DAC-2996-486F-8B12-FBA63A32D0FA}" dt="2026-08-19T14:52:10.255" v="11" actId="34807"/>
          <ac:spMkLst>
            <pc:docMk/>
            <pc:sldMk cId="2325940709" sldId="2563"/>
            <ac:spMk id="160" creationId="{DAC930A5-D81C-BC01-A798-B85D9616E945}"/>
          </ac:spMkLst>
        </pc:spChg>
        <pc:spChg chg="add mod">
          <ac:chgData name="" userId="" providerId="" clId="Web-{9AFC4DAC-2996-486F-8B12-FBA63A32D0FA}" dt="2026-08-19T14:52:10.255" v="11" actId="34807"/>
          <ac:spMkLst>
            <pc:docMk/>
            <pc:sldMk cId="2325940709" sldId="2563"/>
            <ac:spMk id="161" creationId="{08131E8C-D197-073F-5A21-876750123F73}"/>
          </ac:spMkLst>
        </pc:spChg>
        <pc:spChg chg="add mod">
          <ac:chgData name="" userId="" providerId="" clId="Web-{9AFC4DAC-2996-486F-8B12-FBA63A32D0FA}" dt="2026-08-19T14:52:10.255" v="11" actId="34807"/>
          <ac:spMkLst>
            <pc:docMk/>
            <pc:sldMk cId="2325940709" sldId="2563"/>
            <ac:spMk id="162" creationId="{8767CDBE-1DAB-F1B4-C238-BB79C0FE4952}"/>
          </ac:spMkLst>
        </pc:spChg>
        <pc:picChg chg="add">
          <ac:chgData name="" userId="" providerId="" clId="Web-{9AFC4DAC-2996-486F-8B12-FBA63A32D0FA}" dt="2026-08-19T14:55:25.889" v="16" actId="34807"/>
          <ac:picMkLst>
            <pc:docMk/>
            <pc:sldMk cId="2325940709" sldId="2563"/>
            <ac:picMk id="327" creationId="{70F90450-98D1-AABB-DB32-F77297BB0C84}"/>
          </ac:picMkLst>
        </pc:picChg>
      </pc:sldChg>
      <pc:sldChg chg="addSp delSp modSp modNotesTx">
        <pc:chgData name="" userId="" providerId="" clId="Web-{9AFC4DAC-2996-486F-8B12-FBA63A32D0FA}" dt="2026-08-19T14:56:42.627" v="18" actId="34807"/>
        <pc:sldMkLst>
          <pc:docMk/>
          <pc:sldMk cId="231434217" sldId="2775"/>
        </pc:sldMkLst>
        <pc:spChg chg="del">
          <ac:chgData name="" userId="" providerId="" clId="Web-{9AFC4DAC-2996-486F-8B12-FBA63A32D0FA}" dt="2026-08-19T14:56:42.627" v="18" actId="34807"/>
          <ac:spMkLst>
            <pc:docMk/>
            <pc:sldMk cId="231434217" sldId="2775"/>
            <ac:spMk id="4" creationId="{FAFA2485-9F50-E545-667D-403A764D47DD}"/>
          </ac:spMkLst>
        </pc:spChg>
        <pc:spChg chg="del">
          <ac:chgData name="" userId="" providerId="" clId="Web-{9AFC4DAC-2996-486F-8B12-FBA63A32D0FA}" dt="2026-08-19T14:56:42.627" v="18" actId="34807"/>
          <ac:spMkLst>
            <pc:docMk/>
            <pc:sldMk cId="231434217" sldId="2775"/>
            <ac:spMk id="5" creationId="{8566F4C1-BABB-F4C2-F334-977671F6C616}"/>
          </ac:spMkLst>
        </pc:spChg>
        <pc:spChg chg="add mod">
          <ac:chgData name="" userId="" providerId="" clId="Web-{9AFC4DAC-2996-486F-8B12-FBA63A32D0FA}" dt="2026-08-19T14:52:10.255" v="11" actId="34807"/>
          <ac:spMkLst>
            <pc:docMk/>
            <pc:sldMk cId="231434217" sldId="2775"/>
            <ac:spMk id="164" creationId="{83CEAAE4-BC4F-C600-6A55-8B0FCE9943E3}"/>
          </ac:spMkLst>
        </pc:spChg>
        <pc:spChg chg="add mod">
          <ac:chgData name="" userId="" providerId="" clId="Web-{9AFC4DAC-2996-486F-8B12-FBA63A32D0FA}" dt="2026-08-19T14:52:10.255" v="11" actId="34807"/>
          <ac:spMkLst>
            <pc:docMk/>
            <pc:sldMk cId="231434217" sldId="2775"/>
            <ac:spMk id="166" creationId="{7F193EF1-E16F-2548-DF8E-1170C302BEFA}"/>
          </ac:spMkLst>
        </pc:spChg>
        <pc:spChg chg="add mod">
          <ac:chgData name="" userId="" providerId="" clId="Web-{9AFC4DAC-2996-486F-8B12-FBA63A32D0FA}" dt="2026-08-19T14:52:10.255" v="11" actId="34807"/>
          <ac:spMkLst>
            <pc:docMk/>
            <pc:sldMk cId="231434217" sldId="2775"/>
            <ac:spMk id="167" creationId="{EA62D630-8597-2266-CC06-326C5AE1027D}"/>
          </ac:spMkLst>
        </pc:spChg>
        <pc:spChg chg="add mod">
          <ac:chgData name="" userId="" providerId="" clId="Web-{9AFC4DAC-2996-486F-8B12-FBA63A32D0FA}" dt="2026-08-19T14:52:10.255" v="11" actId="34807"/>
          <ac:spMkLst>
            <pc:docMk/>
            <pc:sldMk cId="231434217" sldId="2775"/>
            <ac:spMk id="168" creationId="{E4F6BD63-892D-F289-CA62-C8E5A3A7417A}"/>
          </ac:spMkLst>
        </pc:spChg>
        <pc:spChg chg="add mod">
          <ac:chgData name="" userId="" providerId="" clId="Web-{9AFC4DAC-2996-486F-8B12-FBA63A32D0FA}" dt="2026-08-19T14:52:10.255" v="11" actId="34807"/>
          <ac:spMkLst>
            <pc:docMk/>
            <pc:sldMk cId="231434217" sldId="2775"/>
            <ac:spMk id="169" creationId="{BEBAA4F7-3F89-91EB-E73E-88C105FDAED7}"/>
          </ac:spMkLst>
        </pc:spChg>
        <pc:spChg chg="add mod">
          <ac:chgData name="" userId="" providerId="" clId="Web-{9AFC4DAC-2996-486F-8B12-FBA63A32D0FA}" dt="2026-08-19T14:52:10.255" v="11" actId="34807"/>
          <ac:spMkLst>
            <pc:docMk/>
            <pc:sldMk cId="231434217" sldId="2775"/>
            <ac:spMk id="170" creationId="{FD467360-3011-EF7D-7B3F-AA9E5B9577EC}"/>
          </ac:spMkLst>
        </pc:spChg>
        <pc:spChg chg="add mod">
          <ac:chgData name="" userId="" providerId="" clId="Web-{9AFC4DAC-2996-486F-8B12-FBA63A32D0FA}" dt="2026-08-19T14:52:10.255" v="11" actId="34807"/>
          <ac:spMkLst>
            <pc:docMk/>
            <pc:sldMk cId="231434217" sldId="2775"/>
            <ac:spMk id="171" creationId="{CFA6B526-4204-E8B8-D1AA-DC9D04EFC6D0}"/>
          </ac:spMkLst>
        </pc:spChg>
        <pc:spChg chg="add mod">
          <ac:chgData name="" userId="" providerId="" clId="Web-{9AFC4DAC-2996-486F-8B12-FBA63A32D0FA}" dt="2026-08-19T14:52:10.255" v="11" actId="34807"/>
          <ac:spMkLst>
            <pc:docMk/>
            <pc:sldMk cId="231434217" sldId="2775"/>
            <ac:spMk id="172" creationId="{63A3E823-A9CC-DFF2-99CD-DA074A3E906C}"/>
          </ac:spMkLst>
        </pc:spChg>
        <pc:spChg chg="add mod">
          <ac:chgData name="" userId="" providerId="" clId="Web-{9AFC4DAC-2996-486F-8B12-FBA63A32D0FA}" dt="2026-08-19T14:52:10.255" v="11" actId="34807"/>
          <ac:spMkLst>
            <pc:docMk/>
            <pc:sldMk cId="231434217" sldId="2775"/>
            <ac:spMk id="173" creationId="{0313CFFD-783E-91F1-52C9-FABB89AD027D}"/>
          </ac:spMkLst>
        </pc:spChg>
        <pc:spChg chg="add mod">
          <ac:chgData name="" userId="" providerId="" clId="Web-{9AFC4DAC-2996-486F-8B12-FBA63A32D0FA}" dt="2026-08-19T14:52:10.255" v="11" actId="34807"/>
          <ac:spMkLst>
            <pc:docMk/>
            <pc:sldMk cId="231434217" sldId="2775"/>
            <ac:spMk id="174" creationId="{E0140953-2F8F-7F24-833D-3B5A3FD2D9DF}"/>
          </ac:spMkLst>
        </pc:spChg>
        <pc:picChg chg="add">
          <ac:chgData name="" userId="" providerId="" clId="Web-{9AFC4DAC-2996-486F-8B12-FBA63A32D0FA}" dt="2026-08-19T14:55:25.889" v="16" actId="34807"/>
          <ac:picMkLst>
            <pc:docMk/>
            <pc:sldMk cId="231434217" sldId="2775"/>
            <ac:picMk id="328" creationId="{CAAD12FE-7A38-A06F-CEF5-4D3B632A8B78}"/>
          </ac:picMkLst>
        </pc:picChg>
      </pc:sldChg>
      <pc:sldChg chg="addSp delSp modSp modNotesTx">
        <pc:chgData name="" userId="" providerId="" clId="Web-{9AFC4DAC-2996-486F-8B12-FBA63A32D0FA}" dt="2026-08-19T14:56:42.627" v="18" actId="34807"/>
        <pc:sldMkLst>
          <pc:docMk/>
          <pc:sldMk cId="1338724713" sldId="2988"/>
        </pc:sldMkLst>
        <pc:spChg chg="del">
          <ac:chgData name="" userId="" providerId="" clId="Web-{9AFC4DAC-2996-486F-8B12-FBA63A32D0FA}" dt="2026-08-19T14:56:42.627" v="18" actId="34807"/>
          <ac:spMkLst>
            <pc:docMk/>
            <pc:sldMk cId="1338724713" sldId="2988"/>
            <ac:spMk id="4" creationId="{03F52FA3-81C0-DCC9-173F-6781BE4F9119}"/>
          </ac:spMkLst>
        </pc:spChg>
        <pc:spChg chg="del">
          <ac:chgData name="" userId="" providerId="" clId="Web-{9AFC4DAC-2996-486F-8B12-FBA63A32D0FA}" dt="2026-08-19T14:56:42.627" v="18" actId="34807"/>
          <ac:spMkLst>
            <pc:docMk/>
            <pc:sldMk cId="1338724713" sldId="2988"/>
            <ac:spMk id="5" creationId="{CBC4A133-1534-BD98-A762-F24E7CD65B9B}"/>
          </ac:spMkLst>
        </pc:spChg>
        <pc:spChg chg="add mod">
          <ac:chgData name="" userId="" providerId="" clId="Web-{9AFC4DAC-2996-486F-8B12-FBA63A32D0FA}" dt="2026-08-19T14:52:53.070" v="12" actId="34807"/>
          <ac:spMkLst>
            <pc:docMk/>
            <pc:sldMk cId="1338724713" sldId="2988"/>
            <ac:spMk id="176" creationId="{CAA1747D-AE45-9974-270F-1FBE167E240E}"/>
          </ac:spMkLst>
        </pc:spChg>
        <pc:spChg chg="add mod">
          <ac:chgData name="" userId="" providerId="" clId="Web-{9AFC4DAC-2996-486F-8B12-FBA63A32D0FA}" dt="2026-08-19T14:52:53.070" v="12" actId="34807"/>
          <ac:spMkLst>
            <pc:docMk/>
            <pc:sldMk cId="1338724713" sldId="2988"/>
            <ac:spMk id="177" creationId="{AA78C884-4D1A-887B-8F75-B6CC031A7F5C}"/>
          </ac:spMkLst>
        </pc:spChg>
        <pc:spChg chg="add mod">
          <ac:chgData name="" userId="" providerId="" clId="Web-{9AFC4DAC-2996-486F-8B12-FBA63A32D0FA}" dt="2026-08-19T14:52:53.070" v="12" actId="34807"/>
          <ac:spMkLst>
            <pc:docMk/>
            <pc:sldMk cId="1338724713" sldId="2988"/>
            <ac:spMk id="179" creationId="{4BA45E66-04EB-30BF-76B5-CFDC15B763AC}"/>
          </ac:spMkLst>
        </pc:spChg>
        <pc:spChg chg="add mod">
          <ac:chgData name="" userId="" providerId="" clId="Web-{9AFC4DAC-2996-486F-8B12-FBA63A32D0FA}" dt="2026-08-19T14:52:53.070" v="12" actId="34807"/>
          <ac:spMkLst>
            <pc:docMk/>
            <pc:sldMk cId="1338724713" sldId="2988"/>
            <ac:spMk id="180" creationId="{FE38C2CB-3FBD-B1E1-8322-25F1342A843B}"/>
          </ac:spMkLst>
        </pc:spChg>
        <pc:spChg chg="add mod">
          <ac:chgData name="" userId="" providerId="" clId="Web-{9AFC4DAC-2996-486F-8B12-FBA63A32D0FA}" dt="2026-08-19T14:52:53.070" v="12" actId="34807"/>
          <ac:spMkLst>
            <pc:docMk/>
            <pc:sldMk cId="1338724713" sldId="2988"/>
            <ac:spMk id="183" creationId="{340B47E2-836A-E849-F035-42309226FBD8}"/>
          </ac:spMkLst>
        </pc:spChg>
        <pc:spChg chg="add mod">
          <ac:chgData name="" userId="" providerId="" clId="Web-{9AFC4DAC-2996-486F-8B12-FBA63A32D0FA}" dt="2026-08-19T14:52:53.070" v="12" actId="34807"/>
          <ac:spMkLst>
            <pc:docMk/>
            <pc:sldMk cId="1338724713" sldId="2988"/>
            <ac:spMk id="184" creationId="{528ADDBA-63A2-6DE4-358F-B82480C57602}"/>
          </ac:spMkLst>
        </pc:spChg>
        <pc:spChg chg="add mod">
          <ac:chgData name="" userId="" providerId="" clId="Web-{9AFC4DAC-2996-486F-8B12-FBA63A32D0FA}" dt="2026-08-19T14:52:53.070" v="12" actId="34807"/>
          <ac:spMkLst>
            <pc:docMk/>
            <pc:sldMk cId="1338724713" sldId="2988"/>
            <ac:spMk id="185" creationId="{17C6DFF1-1680-1916-A170-72060B9093DE}"/>
          </ac:spMkLst>
        </pc:spChg>
        <pc:spChg chg="add mod">
          <ac:chgData name="" userId="" providerId="" clId="Web-{9AFC4DAC-2996-486F-8B12-FBA63A32D0FA}" dt="2026-08-19T14:52:53.070" v="12" actId="34807"/>
          <ac:spMkLst>
            <pc:docMk/>
            <pc:sldMk cId="1338724713" sldId="2988"/>
            <ac:spMk id="186" creationId="{37442D7F-133E-5F56-D9C2-534FA0D91D8A}"/>
          </ac:spMkLst>
        </pc:spChg>
        <pc:spChg chg="add mod">
          <ac:chgData name="" userId="" providerId="" clId="Web-{9AFC4DAC-2996-486F-8B12-FBA63A32D0FA}" dt="2026-08-19T14:52:53.070" v="12" actId="34807"/>
          <ac:spMkLst>
            <pc:docMk/>
            <pc:sldMk cId="1338724713" sldId="2988"/>
            <ac:spMk id="187" creationId="{94475D2D-AB0F-10A1-B54D-A12D887DF32F}"/>
          </ac:spMkLst>
        </pc:spChg>
        <pc:spChg chg="add mod">
          <ac:chgData name="" userId="" providerId="" clId="Web-{9AFC4DAC-2996-486F-8B12-FBA63A32D0FA}" dt="2026-08-19T14:52:53.070" v="12" actId="34807"/>
          <ac:spMkLst>
            <pc:docMk/>
            <pc:sldMk cId="1338724713" sldId="2988"/>
            <ac:spMk id="188" creationId="{187EDFFE-CF48-1055-31FC-9FE2AF06F07A}"/>
          </ac:spMkLst>
        </pc:spChg>
        <pc:picChg chg="add">
          <ac:chgData name="" userId="" providerId="" clId="Web-{9AFC4DAC-2996-486F-8B12-FBA63A32D0FA}" dt="2026-08-19T14:55:25.889" v="16" actId="34807"/>
          <ac:picMkLst>
            <pc:docMk/>
            <pc:sldMk cId="1338724713" sldId="2988"/>
            <ac:picMk id="329" creationId="{1B8B47B6-DCF1-7E93-830E-923F73D1B091}"/>
          </ac:picMkLst>
        </pc:picChg>
      </pc:sldChg>
      <pc:sldChg chg="addSp delSp modSp modNotesTx">
        <pc:chgData name="" userId="" providerId="" clId="Web-{9AFC4DAC-2996-486F-8B12-FBA63A32D0FA}" dt="2026-08-19T14:57:10.831" v="19" actId="34807"/>
        <pc:sldMkLst>
          <pc:docMk/>
          <pc:sldMk cId="1601676186" sldId="3202"/>
        </pc:sldMkLst>
        <pc:spChg chg="del">
          <ac:chgData name="" userId="" providerId="" clId="Web-{9AFC4DAC-2996-486F-8B12-FBA63A32D0FA}" dt="2026-08-19T14:57:10.831" v="19" actId="34807"/>
          <ac:spMkLst>
            <pc:docMk/>
            <pc:sldMk cId="1601676186" sldId="3202"/>
            <ac:spMk id="4" creationId="{43A08BE3-AAD8-0D0F-344A-CE5DA5EF66C1}"/>
          </ac:spMkLst>
        </pc:spChg>
        <pc:spChg chg="del">
          <ac:chgData name="" userId="" providerId="" clId="Web-{9AFC4DAC-2996-486F-8B12-FBA63A32D0FA}" dt="2026-08-19T14:57:10.831" v="19" actId="34807"/>
          <ac:spMkLst>
            <pc:docMk/>
            <pc:sldMk cId="1601676186" sldId="3202"/>
            <ac:spMk id="5" creationId="{873C5520-6240-DB47-7CF8-AFF0F31CCD2C}"/>
          </ac:spMkLst>
        </pc:spChg>
        <pc:spChg chg="add mod">
          <ac:chgData name="" userId="" providerId="" clId="Web-{9AFC4DAC-2996-486F-8B12-FBA63A32D0FA}" dt="2026-08-19T14:52:53.070" v="12" actId="34807"/>
          <ac:spMkLst>
            <pc:docMk/>
            <pc:sldMk cId="1601676186" sldId="3202"/>
            <ac:spMk id="190" creationId="{6D12F2DB-1556-775B-D06C-B195B09EFED6}"/>
          </ac:spMkLst>
        </pc:spChg>
        <pc:spChg chg="add mod">
          <ac:chgData name="" userId="" providerId="" clId="Web-{9AFC4DAC-2996-486F-8B12-FBA63A32D0FA}" dt="2026-08-19T14:52:53.070" v="12" actId="34807"/>
          <ac:spMkLst>
            <pc:docMk/>
            <pc:sldMk cId="1601676186" sldId="3202"/>
            <ac:spMk id="193" creationId="{4D6985D9-2C70-1554-B3C1-B31519E8319D}"/>
          </ac:spMkLst>
        </pc:spChg>
        <pc:spChg chg="add mod">
          <ac:chgData name="" userId="" providerId="" clId="Web-{9AFC4DAC-2996-486F-8B12-FBA63A32D0FA}" dt="2026-08-19T14:52:53.070" v="12" actId="34807"/>
          <ac:spMkLst>
            <pc:docMk/>
            <pc:sldMk cId="1601676186" sldId="3202"/>
            <ac:spMk id="194" creationId="{530F0533-9163-FA2B-46C0-704ACDDE9EDC}"/>
          </ac:spMkLst>
        </pc:spChg>
        <pc:spChg chg="add mod">
          <ac:chgData name="" userId="" providerId="" clId="Web-{9AFC4DAC-2996-486F-8B12-FBA63A32D0FA}" dt="2026-08-19T14:52:53.070" v="12" actId="34807"/>
          <ac:spMkLst>
            <pc:docMk/>
            <pc:sldMk cId="1601676186" sldId="3202"/>
            <ac:spMk id="195" creationId="{2F74B3AA-51C6-2FC7-712C-A3EBDE4F6E94}"/>
          </ac:spMkLst>
        </pc:spChg>
        <pc:spChg chg="add mod">
          <ac:chgData name="" userId="" providerId="" clId="Web-{9AFC4DAC-2996-486F-8B12-FBA63A32D0FA}" dt="2026-08-19T14:52:53.070" v="12" actId="34807"/>
          <ac:spMkLst>
            <pc:docMk/>
            <pc:sldMk cId="1601676186" sldId="3202"/>
            <ac:spMk id="196" creationId="{BC267272-B2DE-65F1-1E66-3B9E8AED4B7F}"/>
          </ac:spMkLst>
        </pc:spChg>
        <pc:spChg chg="add mod">
          <ac:chgData name="" userId="" providerId="" clId="Web-{9AFC4DAC-2996-486F-8B12-FBA63A32D0FA}" dt="2026-08-19T14:52:53.070" v="12" actId="34807"/>
          <ac:spMkLst>
            <pc:docMk/>
            <pc:sldMk cId="1601676186" sldId="3202"/>
            <ac:spMk id="197" creationId="{01D7BCB5-5972-DB31-8C20-4AEAD87ACFB5}"/>
          </ac:spMkLst>
        </pc:spChg>
        <pc:spChg chg="add mod">
          <ac:chgData name="" userId="" providerId="" clId="Web-{9AFC4DAC-2996-486F-8B12-FBA63A32D0FA}" dt="2026-08-19T14:52:53.070" v="12" actId="34807"/>
          <ac:spMkLst>
            <pc:docMk/>
            <pc:sldMk cId="1601676186" sldId="3202"/>
            <ac:spMk id="198" creationId="{76B68EB2-FA7A-32AF-A2AE-437914C49DA2}"/>
          </ac:spMkLst>
        </pc:spChg>
        <pc:spChg chg="add mod">
          <ac:chgData name="" userId="" providerId="" clId="Web-{9AFC4DAC-2996-486F-8B12-FBA63A32D0FA}" dt="2026-08-19T14:52:53.070" v="12" actId="34807"/>
          <ac:spMkLst>
            <pc:docMk/>
            <pc:sldMk cId="1601676186" sldId="3202"/>
            <ac:spMk id="199" creationId="{49C32490-4749-36F9-2575-DF2737FCA403}"/>
          </ac:spMkLst>
        </pc:spChg>
        <pc:spChg chg="add mod">
          <ac:chgData name="" userId="" providerId="" clId="Web-{9AFC4DAC-2996-486F-8B12-FBA63A32D0FA}" dt="2026-08-19T14:52:53.070" v="12" actId="34807"/>
          <ac:spMkLst>
            <pc:docMk/>
            <pc:sldMk cId="1601676186" sldId="3202"/>
            <ac:spMk id="200" creationId="{20A6CD50-C285-D546-4FD6-4D3D7A7B5631}"/>
          </ac:spMkLst>
        </pc:spChg>
        <pc:spChg chg="add mod">
          <ac:chgData name="" userId="" providerId="" clId="Web-{9AFC4DAC-2996-486F-8B12-FBA63A32D0FA}" dt="2026-08-19T14:52:53.070" v="12" actId="34807"/>
          <ac:spMkLst>
            <pc:docMk/>
            <pc:sldMk cId="1601676186" sldId="3202"/>
            <ac:spMk id="201" creationId="{8DD1CC4D-509D-100E-B067-AC7E02276E21}"/>
          </ac:spMkLst>
        </pc:spChg>
        <pc:picChg chg="add">
          <ac:chgData name="" userId="" providerId="" clId="Web-{9AFC4DAC-2996-486F-8B12-FBA63A32D0FA}" dt="2026-08-19T14:55:25.889" v="16" actId="34807"/>
          <ac:picMkLst>
            <pc:docMk/>
            <pc:sldMk cId="1601676186" sldId="3202"/>
            <ac:picMk id="330" creationId="{CE738342-1BC5-819D-2399-B3B674968A9D}"/>
          </ac:picMkLst>
        </pc:picChg>
      </pc:sldChg>
      <pc:sldChg chg="addSp delSp modSp modNotesTx">
        <pc:chgData name="" userId="" providerId="" clId="Web-{9AFC4DAC-2996-486F-8B12-FBA63A32D0FA}" dt="2026-08-19T14:57:10.831" v="19" actId="34807"/>
        <pc:sldMkLst>
          <pc:docMk/>
          <pc:sldMk cId="3764394926" sldId="3417"/>
        </pc:sldMkLst>
        <pc:spChg chg="del">
          <ac:chgData name="" userId="" providerId="" clId="Web-{9AFC4DAC-2996-486F-8B12-FBA63A32D0FA}" dt="2026-08-19T14:57:10.831" v="19" actId="34807"/>
          <ac:spMkLst>
            <pc:docMk/>
            <pc:sldMk cId="3764394926" sldId="3417"/>
            <ac:spMk id="4" creationId="{D085F157-06C1-4E8F-906A-D72CBAA21F46}"/>
          </ac:spMkLst>
        </pc:spChg>
        <pc:spChg chg="del">
          <ac:chgData name="" userId="" providerId="" clId="Web-{9AFC4DAC-2996-486F-8B12-FBA63A32D0FA}" dt="2026-08-19T14:57:10.831" v="19" actId="34807"/>
          <ac:spMkLst>
            <pc:docMk/>
            <pc:sldMk cId="3764394926" sldId="3417"/>
            <ac:spMk id="5" creationId="{219B1E49-4ED5-7B12-3A55-7E30145FBB22}"/>
          </ac:spMkLst>
        </pc:spChg>
        <pc:spChg chg="add mod">
          <ac:chgData name="" userId="" providerId="" clId="Web-{9AFC4DAC-2996-486F-8B12-FBA63A32D0FA}" dt="2026-08-19T14:52:53.070" v="12" actId="34807"/>
          <ac:spMkLst>
            <pc:docMk/>
            <pc:sldMk cId="3764394926" sldId="3417"/>
            <ac:spMk id="203" creationId="{3D188D27-2827-1536-D1EF-324EC6BBAD73}"/>
          </ac:spMkLst>
        </pc:spChg>
        <pc:spChg chg="add mod">
          <ac:chgData name="" userId="" providerId="" clId="Web-{9AFC4DAC-2996-486F-8B12-FBA63A32D0FA}" dt="2026-08-19T14:52:53.070" v="12" actId="34807"/>
          <ac:spMkLst>
            <pc:docMk/>
            <pc:sldMk cId="3764394926" sldId="3417"/>
            <ac:spMk id="204" creationId="{B3EC7DAA-ADEA-6602-F2DE-41E87429D78D}"/>
          </ac:spMkLst>
        </pc:spChg>
        <pc:spChg chg="add mod">
          <ac:chgData name="" userId="" providerId="" clId="Web-{9AFC4DAC-2996-486F-8B12-FBA63A32D0FA}" dt="2026-08-19T14:52:53.070" v="12" actId="34807"/>
          <ac:spMkLst>
            <pc:docMk/>
            <pc:sldMk cId="3764394926" sldId="3417"/>
            <ac:spMk id="205" creationId="{679D5836-676F-C80A-8D0D-919AE2F76A48}"/>
          </ac:spMkLst>
        </pc:spChg>
        <pc:spChg chg="add mod">
          <ac:chgData name="" userId="" providerId="" clId="Web-{9AFC4DAC-2996-486F-8B12-FBA63A32D0FA}" dt="2026-08-19T14:52:53.070" v="12" actId="34807"/>
          <ac:spMkLst>
            <pc:docMk/>
            <pc:sldMk cId="3764394926" sldId="3417"/>
            <ac:spMk id="206" creationId="{0FB8AEA5-21E4-77C7-92B7-506205CEADD9}"/>
          </ac:spMkLst>
        </pc:spChg>
        <pc:spChg chg="add mod">
          <ac:chgData name="" userId="" providerId="" clId="Web-{9AFC4DAC-2996-486F-8B12-FBA63A32D0FA}" dt="2026-08-19T14:52:53.070" v="12" actId="34807"/>
          <ac:spMkLst>
            <pc:docMk/>
            <pc:sldMk cId="3764394926" sldId="3417"/>
            <ac:spMk id="207" creationId="{B2AF6FD8-7267-89B0-24FE-2912BE47BAAF}"/>
          </ac:spMkLst>
        </pc:spChg>
        <pc:spChg chg="add mod">
          <ac:chgData name="" userId="" providerId="" clId="Web-{9AFC4DAC-2996-486F-8B12-FBA63A32D0FA}" dt="2026-08-19T14:52:53.070" v="12" actId="34807"/>
          <ac:spMkLst>
            <pc:docMk/>
            <pc:sldMk cId="3764394926" sldId="3417"/>
            <ac:spMk id="208" creationId="{392AD3DF-B372-7CAE-58F6-47FD617FAAC0}"/>
          </ac:spMkLst>
        </pc:spChg>
        <pc:spChg chg="add mod">
          <ac:chgData name="" userId="" providerId="" clId="Web-{9AFC4DAC-2996-486F-8B12-FBA63A32D0FA}" dt="2026-08-19T14:52:53.070" v="12" actId="34807"/>
          <ac:spMkLst>
            <pc:docMk/>
            <pc:sldMk cId="3764394926" sldId="3417"/>
            <ac:spMk id="209" creationId="{21B360D3-3740-79DA-3EF7-A14AA3ED7A97}"/>
          </ac:spMkLst>
        </pc:spChg>
        <pc:spChg chg="add mod">
          <ac:chgData name="" userId="" providerId="" clId="Web-{9AFC4DAC-2996-486F-8B12-FBA63A32D0FA}" dt="2026-08-19T14:52:53.070" v="12" actId="34807"/>
          <ac:spMkLst>
            <pc:docMk/>
            <pc:sldMk cId="3764394926" sldId="3417"/>
            <ac:spMk id="210" creationId="{EF70AAE2-7005-1C85-4421-103DAACA2AB8}"/>
          </ac:spMkLst>
        </pc:spChg>
        <pc:spChg chg="add mod">
          <ac:chgData name="" userId="" providerId="" clId="Web-{9AFC4DAC-2996-486F-8B12-FBA63A32D0FA}" dt="2026-08-19T14:52:53.070" v="12" actId="34807"/>
          <ac:spMkLst>
            <pc:docMk/>
            <pc:sldMk cId="3764394926" sldId="3417"/>
            <ac:spMk id="211" creationId="{C0236DF5-67E7-19F6-7768-1176C049FBD6}"/>
          </ac:spMkLst>
        </pc:spChg>
        <pc:spChg chg="add mod">
          <ac:chgData name="" userId="" providerId="" clId="Web-{9AFC4DAC-2996-486F-8B12-FBA63A32D0FA}" dt="2026-08-19T14:52:53.070" v="12" actId="34807"/>
          <ac:spMkLst>
            <pc:docMk/>
            <pc:sldMk cId="3764394926" sldId="3417"/>
            <ac:spMk id="212" creationId="{A5685E60-8570-378D-9A01-3A43EFCAB1C7}"/>
          </ac:spMkLst>
        </pc:spChg>
        <pc:picChg chg="add">
          <ac:chgData name="" userId="" providerId="" clId="Web-{9AFC4DAC-2996-486F-8B12-FBA63A32D0FA}" dt="2026-08-19T14:55:25.889" v="16" actId="34807"/>
          <ac:picMkLst>
            <pc:docMk/>
            <pc:sldMk cId="3764394926" sldId="3417"/>
            <ac:picMk id="331" creationId="{1D3E4E24-EF2C-CBA4-56DE-256C4C5AFAB9}"/>
          </ac:picMkLst>
        </pc:picChg>
      </pc:sldChg>
      <pc:sldChg chg="addSp delSp modSp modNotesTx">
        <pc:chgData name="" userId="" providerId="" clId="Web-{9AFC4DAC-2996-486F-8B12-FBA63A32D0FA}" dt="2026-08-19T14:57:10.831" v="19" actId="34807"/>
        <pc:sldMkLst>
          <pc:docMk/>
          <pc:sldMk cId="2492817845" sldId="3633"/>
        </pc:sldMkLst>
        <pc:spChg chg="del">
          <ac:chgData name="" userId="" providerId="" clId="Web-{9AFC4DAC-2996-486F-8B12-FBA63A32D0FA}" dt="2026-08-19T14:57:10.831" v="19" actId="34807"/>
          <ac:spMkLst>
            <pc:docMk/>
            <pc:sldMk cId="2492817845" sldId="3633"/>
            <ac:spMk id="4" creationId="{167A01E5-6A54-F973-2654-065270408BA6}"/>
          </ac:spMkLst>
        </pc:spChg>
        <pc:spChg chg="del">
          <ac:chgData name="" userId="" providerId="" clId="Web-{9AFC4DAC-2996-486F-8B12-FBA63A32D0FA}" dt="2026-08-19T14:57:10.831" v="19" actId="34807"/>
          <ac:spMkLst>
            <pc:docMk/>
            <pc:sldMk cId="2492817845" sldId="3633"/>
            <ac:spMk id="5" creationId="{BBEFC74A-C266-DDE5-B19F-027D4B1DB7BB}"/>
          </ac:spMkLst>
        </pc:spChg>
        <pc:spChg chg="add mod">
          <ac:chgData name="" userId="" providerId="" clId="Web-{9AFC4DAC-2996-486F-8B12-FBA63A32D0FA}" dt="2026-08-19T14:53:32.743" v="13" actId="34807"/>
          <ac:spMkLst>
            <pc:docMk/>
            <pc:sldMk cId="2492817845" sldId="3633"/>
            <ac:spMk id="213" creationId="{470D2EC9-2B2E-1EB0-2894-A412A922575B}"/>
          </ac:spMkLst>
        </pc:spChg>
        <pc:spChg chg="add mod">
          <ac:chgData name="" userId="" providerId="" clId="Web-{9AFC4DAC-2996-486F-8B12-FBA63A32D0FA}" dt="2026-08-19T14:53:32.743" v="13" actId="34807"/>
          <ac:spMkLst>
            <pc:docMk/>
            <pc:sldMk cId="2492817845" sldId="3633"/>
            <ac:spMk id="214" creationId="{80DC7036-E635-160C-21A8-8330A4E0D251}"/>
          </ac:spMkLst>
        </pc:spChg>
        <pc:spChg chg="add mod">
          <ac:chgData name="" userId="" providerId="" clId="Web-{9AFC4DAC-2996-486F-8B12-FBA63A32D0FA}" dt="2026-08-19T14:53:32.743" v="13" actId="34807"/>
          <ac:spMkLst>
            <pc:docMk/>
            <pc:sldMk cId="2492817845" sldId="3633"/>
            <ac:spMk id="215" creationId="{E771A231-1E3E-DC10-C64B-B865E8F17592}"/>
          </ac:spMkLst>
        </pc:spChg>
        <pc:spChg chg="add mod">
          <ac:chgData name="" userId="" providerId="" clId="Web-{9AFC4DAC-2996-486F-8B12-FBA63A32D0FA}" dt="2026-08-19T14:53:32.743" v="13" actId="34807"/>
          <ac:spMkLst>
            <pc:docMk/>
            <pc:sldMk cId="2492817845" sldId="3633"/>
            <ac:spMk id="217" creationId="{9A91EA1C-99B5-AC63-913E-46F605473779}"/>
          </ac:spMkLst>
        </pc:spChg>
        <pc:spChg chg="add mod">
          <ac:chgData name="" userId="" providerId="" clId="Web-{9AFC4DAC-2996-486F-8B12-FBA63A32D0FA}" dt="2026-08-19T14:53:32.743" v="13" actId="34807"/>
          <ac:spMkLst>
            <pc:docMk/>
            <pc:sldMk cId="2492817845" sldId="3633"/>
            <ac:spMk id="218" creationId="{E947E36C-3E7B-8335-39D5-5D8FE86CD5A0}"/>
          </ac:spMkLst>
        </pc:spChg>
        <pc:spChg chg="add mod">
          <ac:chgData name="" userId="" providerId="" clId="Web-{9AFC4DAC-2996-486F-8B12-FBA63A32D0FA}" dt="2026-08-19T14:53:32.743" v="13" actId="34807"/>
          <ac:spMkLst>
            <pc:docMk/>
            <pc:sldMk cId="2492817845" sldId="3633"/>
            <ac:spMk id="221" creationId="{51FEB30D-57F8-74B4-72C7-1ECA761851F4}"/>
          </ac:spMkLst>
        </pc:spChg>
        <pc:spChg chg="add mod">
          <ac:chgData name="" userId="" providerId="" clId="Web-{9AFC4DAC-2996-486F-8B12-FBA63A32D0FA}" dt="2026-08-19T14:53:32.743" v="13" actId="34807"/>
          <ac:spMkLst>
            <pc:docMk/>
            <pc:sldMk cId="2492817845" sldId="3633"/>
            <ac:spMk id="222" creationId="{124458BC-285F-18DB-8C93-60BB14DCCB30}"/>
          </ac:spMkLst>
        </pc:spChg>
        <pc:spChg chg="add mod">
          <ac:chgData name="" userId="" providerId="" clId="Web-{9AFC4DAC-2996-486F-8B12-FBA63A32D0FA}" dt="2026-08-19T14:53:32.743" v="13" actId="34807"/>
          <ac:spMkLst>
            <pc:docMk/>
            <pc:sldMk cId="2492817845" sldId="3633"/>
            <ac:spMk id="225" creationId="{358C99EC-982E-69B6-C7E9-C9BCA3F96E2E}"/>
          </ac:spMkLst>
        </pc:spChg>
        <pc:spChg chg="add mod">
          <ac:chgData name="" userId="" providerId="" clId="Web-{9AFC4DAC-2996-486F-8B12-FBA63A32D0FA}" dt="2026-08-19T14:53:32.743" v="13" actId="34807"/>
          <ac:spMkLst>
            <pc:docMk/>
            <pc:sldMk cId="2492817845" sldId="3633"/>
            <ac:spMk id="226" creationId="{747ABF36-3832-775A-73B2-AE1E5D700C8A}"/>
          </ac:spMkLst>
        </pc:spChg>
        <pc:spChg chg="add mod">
          <ac:chgData name="" userId="" providerId="" clId="Web-{9AFC4DAC-2996-486F-8B12-FBA63A32D0FA}" dt="2026-08-19T14:53:32.743" v="13" actId="34807"/>
          <ac:spMkLst>
            <pc:docMk/>
            <pc:sldMk cId="2492817845" sldId="3633"/>
            <ac:spMk id="227" creationId="{EF6314AE-E304-21DD-D894-C1ED665EDB8E}"/>
          </ac:spMkLst>
        </pc:spChg>
        <pc:picChg chg="add">
          <ac:chgData name="" userId="" providerId="" clId="Web-{9AFC4DAC-2996-486F-8B12-FBA63A32D0FA}" dt="2026-08-19T14:55:25.889" v="16" actId="34807"/>
          <ac:picMkLst>
            <pc:docMk/>
            <pc:sldMk cId="2492817845" sldId="3633"/>
            <ac:picMk id="332" creationId="{C01AB195-B8B3-8A36-F989-7F1829E67985}"/>
          </ac:picMkLst>
        </pc:picChg>
      </pc:sldChg>
      <pc:sldChg chg="addSp delSp modSp modNotesTx">
        <pc:chgData name="" userId="" providerId="" clId="Web-{9AFC4DAC-2996-486F-8B12-FBA63A32D0FA}" dt="2026-08-19T14:57:10.831" v="19" actId="34807"/>
        <pc:sldMkLst>
          <pc:docMk/>
          <pc:sldMk cId="2513873556" sldId="3850"/>
        </pc:sldMkLst>
        <pc:spChg chg="del">
          <ac:chgData name="" userId="" providerId="" clId="Web-{9AFC4DAC-2996-486F-8B12-FBA63A32D0FA}" dt="2026-08-19T14:57:10.831" v="19" actId="34807"/>
          <ac:spMkLst>
            <pc:docMk/>
            <pc:sldMk cId="2513873556" sldId="3850"/>
            <ac:spMk id="4" creationId="{B8F5E9BB-685D-007D-7F6E-071BEE7C0203}"/>
          </ac:spMkLst>
        </pc:spChg>
        <pc:spChg chg="del">
          <ac:chgData name="" userId="" providerId="" clId="Web-{9AFC4DAC-2996-486F-8B12-FBA63A32D0FA}" dt="2026-08-19T14:57:10.831" v="19" actId="34807"/>
          <ac:spMkLst>
            <pc:docMk/>
            <pc:sldMk cId="2513873556" sldId="3850"/>
            <ac:spMk id="5" creationId="{5C6852DA-8785-3A2E-A492-BB6FC9012E35}"/>
          </ac:spMkLst>
        </pc:spChg>
        <pc:spChg chg="add mod">
          <ac:chgData name="" userId="" providerId="" clId="Web-{9AFC4DAC-2996-486F-8B12-FBA63A32D0FA}" dt="2026-08-19T14:45:47.738" v="6" actId="34807"/>
          <ac:spMkLst>
            <pc:docMk/>
            <pc:sldMk cId="2513873556" sldId="3850"/>
            <ac:spMk id="65" creationId="{033A2FDA-79F4-BF2A-42DA-AFC03CC7CF02}"/>
          </ac:spMkLst>
        </pc:spChg>
        <pc:spChg chg="add mod">
          <ac:chgData name="" userId="" providerId="" clId="Web-{9AFC4DAC-2996-486F-8B12-FBA63A32D0FA}" dt="2026-08-19T14:46:43.413" v="8" actId="34807"/>
          <ac:spMkLst>
            <pc:docMk/>
            <pc:sldMk cId="2513873556" sldId="3850"/>
            <ac:spMk id="84" creationId="{E2F86EC7-74BC-4326-7509-94E43DE5FEAB}"/>
          </ac:spMkLst>
        </pc:spChg>
        <pc:spChg chg="add mod">
          <ac:chgData name="" userId="" providerId="" clId="Web-{9AFC4DAC-2996-486F-8B12-FBA63A32D0FA}" dt="2026-08-19T14:46:43.413" v="8" actId="34807"/>
          <ac:spMkLst>
            <pc:docMk/>
            <pc:sldMk cId="2513873556" sldId="3850"/>
            <ac:spMk id="85" creationId="{BB78B3F2-3C4A-E94B-4211-648A635474B9}"/>
          </ac:spMkLst>
        </pc:spChg>
        <pc:spChg chg="add mod">
          <ac:chgData name="" userId="" providerId="" clId="Web-{9AFC4DAC-2996-486F-8B12-FBA63A32D0FA}" dt="2026-08-19T14:46:43.413" v="8" actId="34807"/>
          <ac:spMkLst>
            <pc:docMk/>
            <pc:sldMk cId="2513873556" sldId="3850"/>
            <ac:spMk id="86" creationId="{9240CD36-DA52-64B5-81BD-28D5EF8C794A}"/>
          </ac:spMkLst>
        </pc:spChg>
        <pc:spChg chg="add mod">
          <ac:chgData name="" userId="" providerId="" clId="Web-{9AFC4DAC-2996-486F-8B12-FBA63A32D0FA}" dt="2026-08-19T14:46:43.413" v="8" actId="34807"/>
          <ac:spMkLst>
            <pc:docMk/>
            <pc:sldMk cId="2513873556" sldId="3850"/>
            <ac:spMk id="87" creationId="{1B5D8953-BEED-5A4C-FA6F-356F9C9793F2}"/>
          </ac:spMkLst>
        </pc:spChg>
        <pc:spChg chg="add mod">
          <ac:chgData name="" userId="" providerId="" clId="Web-{9AFC4DAC-2996-486F-8B12-FBA63A32D0FA}" dt="2026-08-19T14:46:43.413" v="8" actId="34807"/>
          <ac:spMkLst>
            <pc:docMk/>
            <pc:sldMk cId="2513873556" sldId="3850"/>
            <ac:spMk id="88" creationId="{1A1BF94E-1524-C4B5-9A58-872699A66388}"/>
          </ac:spMkLst>
        </pc:spChg>
        <pc:picChg chg="add">
          <ac:chgData name="" userId="" providerId="" clId="Web-{9AFC4DAC-2996-486F-8B12-FBA63A32D0FA}" dt="2026-08-19T14:45:58.161" v="7" actId="34807"/>
          <ac:picMkLst>
            <pc:docMk/>
            <pc:sldMk cId="2513873556" sldId="3850"/>
            <ac:picMk id="70" creationId="{E89EAA7F-707D-B9F1-F6ED-39DE283BE5E1}"/>
          </ac:picMkLst>
        </pc:picChg>
        <pc:picChg chg="add">
          <ac:chgData name="" userId="" providerId="" clId="Web-{9AFC4DAC-2996-486F-8B12-FBA63A32D0FA}" dt="2026-08-19T14:55:25.889" v="16" actId="34807"/>
          <ac:picMkLst>
            <pc:docMk/>
            <pc:sldMk cId="2513873556" sldId="3850"/>
            <ac:picMk id="333" creationId="{C4FED68A-56B8-9985-69D1-FF0979D603A1}"/>
          </ac:picMkLst>
        </pc:picChg>
      </pc:sldChg>
      <pc:sldChg chg="addSp delSp modSp modNotesTx">
        <pc:chgData name="" userId="" providerId="" clId="Web-{9AFC4DAC-2996-486F-8B12-FBA63A32D0FA}" dt="2026-08-19T14:57:10.831" v="19" actId="34807"/>
        <pc:sldMkLst>
          <pc:docMk/>
          <pc:sldMk cId="1841507853" sldId="4068"/>
        </pc:sldMkLst>
        <pc:spChg chg="del">
          <ac:chgData name="" userId="" providerId="" clId="Web-{9AFC4DAC-2996-486F-8B12-FBA63A32D0FA}" dt="2026-08-19T14:57:10.831" v="19" actId="34807"/>
          <ac:spMkLst>
            <pc:docMk/>
            <pc:sldMk cId="1841507853" sldId="4068"/>
            <ac:spMk id="4" creationId="{5849941B-4451-5BD8-E291-CE8EBE4DC3A4}"/>
          </ac:spMkLst>
        </pc:spChg>
        <pc:spChg chg="del">
          <ac:chgData name="" userId="" providerId="" clId="Web-{9AFC4DAC-2996-486F-8B12-FBA63A32D0FA}" dt="2026-08-19T14:57:10.831" v="19" actId="34807"/>
          <ac:spMkLst>
            <pc:docMk/>
            <pc:sldMk cId="1841507853" sldId="4068"/>
            <ac:spMk id="5" creationId="{D0770EFD-D1D4-5E6C-FC79-AC2E9F737EF4}"/>
          </ac:spMkLst>
        </pc:spChg>
        <pc:spChg chg="add mod">
          <ac:chgData name="" userId="" providerId="" clId="Web-{9AFC4DAC-2996-486F-8B12-FBA63A32D0FA}" dt="2026-08-19T14:53:32.743" v="13" actId="34807"/>
          <ac:spMkLst>
            <pc:docMk/>
            <pc:sldMk cId="1841507853" sldId="4068"/>
            <ac:spMk id="229" creationId="{DF3F7374-57CB-A7A8-90E4-5939E82F0FAA}"/>
          </ac:spMkLst>
        </pc:spChg>
        <pc:spChg chg="add mod">
          <ac:chgData name="" userId="" providerId="" clId="Web-{9AFC4DAC-2996-486F-8B12-FBA63A32D0FA}" dt="2026-08-19T14:53:32.743" v="13" actId="34807"/>
          <ac:spMkLst>
            <pc:docMk/>
            <pc:sldMk cId="1841507853" sldId="4068"/>
            <ac:spMk id="230" creationId="{11D95F27-03B7-3570-FAB9-7ABA8A28B0A1}"/>
          </ac:spMkLst>
        </pc:spChg>
        <pc:spChg chg="add mod">
          <ac:chgData name="" userId="" providerId="" clId="Web-{9AFC4DAC-2996-486F-8B12-FBA63A32D0FA}" dt="2026-08-19T14:53:32.743" v="13" actId="34807"/>
          <ac:spMkLst>
            <pc:docMk/>
            <pc:sldMk cId="1841507853" sldId="4068"/>
            <ac:spMk id="231" creationId="{7F6DD493-9E52-4682-0B25-EBAA96C1A7FE}"/>
          </ac:spMkLst>
        </pc:spChg>
        <pc:spChg chg="add mod">
          <ac:chgData name="" userId="" providerId="" clId="Web-{9AFC4DAC-2996-486F-8B12-FBA63A32D0FA}" dt="2026-08-19T14:53:32.743" v="13" actId="34807"/>
          <ac:spMkLst>
            <pc:docMk/>
            <pc:sldMk cId="1841507853" sldId="4068"/>
            <ac:spMk id="232" creationId="{AB98072E-ED05-E6CB-70B0-2BF6CE5A5783}"/>
          </ac:spMkLst>
        </pc:spChg>
        <pc:spChg chg="add mod">
          <ac:chgData name="" userId="" providerId="" clId="Web-{9AFC4DAC-2996-486F-8B12-FBA63A32D0FA}" dt="2026-08-19T14:53:32.743" v="13" actId="34807"/>
          <ac:spMkLst>
            <pc:docMk/>
            <pc:sldMk cId="1841507853" sldId="4068"/>
            <ac:spMk id="233" creationId="{5F8E9D2D-2B25-8A99-09AA-7113B121EF49}"/>
          </ac:spMkLst>
        </pc:spChg>
        <pc:spChg chg="add mod">
          <ac:chgData name="" userId="" providerId="" clId="Web-{9AFC4DAC-2996-486F-8B12-FBA63A32D0FA}" dt="2026-08-19T14:53:32.743" v="13" actId="34807"/>
          <ac:spMkLst>
            <pc:docMk/>
            <pc:sldMk cId="1841507853" sldId="4068"/>
            <ac:spMk id="234" creationId="{C957FBDC-0A1D-1B18-9CC8-F5C54F11CEEC}"/>
          </ac:spMkLst>
        </pc:spChg>
        <pc:spChg chg="add mod">
          <ac:chgData name="" userId="" providerId="" clId="Web-{9AFC4DAC-2996-486F-8B12-FBA63A32D0FA}" dt="2026-08-19T14:53:32.743" v="13" actId="34807"/>
          <ac:spMkLst>
            <pc:docMk/>
            <pc:sldMk cId="1841507853" sldId="4068"/>
            <ac:spMk id="235" creationId="{23A23A66-A1B1-266B-19F5-C5A07DF5F357}"/>
          </ac:spMkLst>
        </pc:spChg>
        <pc:spChg chg="add mod">
          <ac:chgData name="" userId="" providerId="" clId="Web-{9AFC4DAC-2996-486F-8B12-FBA63A32D0FA}" dt="2026-08-19T14:53:32.743" v="13" actId="34807"/>
          <ac:spMkLst>
            <pc:docMk/>
            <pc:sldMk cId="1841507853" sldId="4068"/>
            <ac:spMk id="236" creationId="{002B97AA-DE51-EDC4-A6BF-34DA56ED6415}"/>
          </ac:spMkLst>
        </pc:spChg>
        <pc:picChg chg="add">
          <ac:chgData name="" userId="" providerId="" clId="Web-{9AFC4DAC-2996-486F-8B12-FBA63A32D0FA}" dt="2026-08-19T14:55:25.889" v="16" actId="34807"/>
          <ac:picMkLst>
            <pc:docMk/>
            <pc:sldMk cId="1841507853" sldId="4068"/>
            <ac:picMk id="334" creationId="{6C09615B-DC21-BC98-3216-AC0FE3A1B2F1}"/>
          </ac:picMkLst>
        </pc:picChg>
      </pc:sldChg>
      <pc:sldChg chg="addSp delSp modSp modNotesTx">
        <pc:chgData name="" userId="" providerId="" clId="Web-{9AFC4DAC-2996-486F-8B12-FBA63A32D0FA}" dt="2026-08-19T14:57:10.831" v="19" actId="34807"/>
        <pc:sldMkLst>
          <pc:docMk/>
          <pc:sldMk cId="2840719717" sldId="4287"/>
        </pc:sldMkLst>
        <pc:spChg chg="del">
          <ac:chgData name="" userId="" providerId="" clId="Web-{9AFC4DAC-2996-486F-8B12-FBA63A32D0FA}" dt="2026-08-19T14:57:10.831" v="19" actId="34807"/>
          <ac:spMkLst>
            <pc:docMk/>
            <pc:sldMk cId="2840719717" sldId="4287"/>
            <ac:spMk id="4" creationId="{0399D8E9-EE11-D1E3-6CA2-DA8447A1D3A7}"/>
          </ac:spMkLst>
        </pc:spChg>
        <pc:spChg chg="del">
          <ac:chgData name="" userId="" providerId="" clId="Web-{9AFC4DAC-2996-486F-8B12-FBA63A32D0FA}" dt="2026-08-19T14:57:10.831" v="19" actId="34807"/>
          <ac:spMkLst>
            <pc:docMk/>
            <pc:sldMk cId="2840719717" sldId="4287"/>
            <ac:spMk id="5" creationId="{46A8C1DE-A847-F34E-5463-F3F399712675}"/>
          </ac:spMkLst>
        </pc:spChg>
        <pc:spChg chg="add mod">
          <ac:chgData name="" userId="" providerId="" clId="Web-{9AFC4DAC-2996-486F-8B12-FBA63A32D0FA}" dt="2026-08-19T14:53:32.743" v="13" actId="34807"/>
          <ac:spMkLst>
            <pc:docMk/>
            <pc:sldMk cId="2840719717" sldId="4287"/>
            <ac:spMk id="238" creationId="{A733AD0C-E2E0-8799-2437-EFDB2C2DACC0}"/>
          </ac:spMkLst>
        </pc:spChg>
        <pc:spChg chg="add mod">
          <ac:chgData name="" userId="" providerId="" clId="Web-{9AFC4DAC-2996-486F-8B12-FBA63A32D0FA}" dt="2026-08-19T14:53:32.743" v="13" actId="34807"/>
          <ac:spMkLst>
            <pc:docMk/>
            <pc:sldMk cId="2840719717" sldId="4287"/>
            <ac:spMk id="239" creationId="{1744ABB7-FC57-CFD8-87F7-E67B106D2421}"/>
          </ac:spMkLst>
        </pc:spChg>
        <pc:spChg chg="add mod">
          <ac:chgData name="" userId="" providerId="" clId="Web-{9AFC4DAC-2996-486F-8B12-FBA63A32D0FA}" dt="2026-08-19T14:53:32.743" v="13" actId="34807"/>
          <ac:spMkLst>
            <pc:docMk/>
            <pc:sldMk cId="2840719717" sldId="4287"/>
            <ac:spMk id="240" creationId="{6E4594C8-446A-E0AE-9370-8504DA0230A7}"/>
          </ac:spMkLst>
        </pc:spChg>
        <pc:spChg chg="add mod">
          <ac:chgData name="" userId="" providerId="" clId="Web-{9AFC4DAC-2996-486F-8B12-FBA63A32D0FA}" dt="2026-08-19T14:53:32.743" v="13" actId="34807"/>
          <ac:spMkLst>
            <pc:docMk/>
            <pc:sldMk cId="2840719717" sldId="4287"/>
            <ac:spMk id="241" creationId="{FC1BC2B8-E6FC-8C7C-0FAA-2D02BBD23261}"/>
          </ac:spMkLst>
        </pc:spChg>
        <pc:spChg chg="add mod">
          <ac:chgData name="" userId="" providerId="" clId="Web-{9AFC4DAC-2996-486F-8B12-FBA63A32D0FA}" dt="2026-08-19T14:53:32.743" v="13" actId="34807"/>
          <ac:spMkLst>
            <pc:docMk/>
            <pc:sldMk cId="2840719717" sldId="4287"/>
            <ac:spMk id="242" creationId="{E002153E-9AAA-8512-9757-BE28EE0F08E4}"/>
          </ac:spMkLst>
        </pc:spChg>
        <pc:spChg chg="add mod">
          <ac:chgData name="" userId="" providerId="" clId="Web-{9AFC4DAC-2996-486F-8B12-FBA63A32D0FA}" dt="2026-08-19T14:53:32.743" v="13" actId="34807"/>
          <ac:spMkLst>
            <pc:docMk/>
            <pc:sldMk cId="2840719717" sldId="4287"/>
            <ac:spMk id="243" creationId="{E4DB5483-5938-2582-ADFB-3766FAAE2CBA}"/>
          </ac:spMkLst>
        </pc:spChg>
        <pc:spChg chg="add mod">
          <ac:chgData name="" userId="" providerId="" clId="Web-{9AFC4DAC-2996-486F-8B12-FBA63A32D0FA}" dt="2026-08-19T14:53:32.743" v="13" actId="34807"/>
          <ac:spMkLst>
            <pc:docMk/>
            <pc:sldMk cId="2840719717" sldId="4287"/>
            <ac:spMk id="244" creationId="{F2A8F40E-56E6-FB1D-F534-48D16B458ACC}"/>
          </ac:spMkLst>
        </pc:spChg>
        <pc:spChg chg="add mod">
          <ac:chgData name="" userId="" providerId="" clId="Web-{9AFC4DAC-2996-486F-8B12-FBA63A32D0FA}" dt="2026-08-19T14:53:32.743" v="13" actId="34807"/>
          <ac:spMkLst>
            <pc:docMk/>
            <pc:sldMk cId="2840719717" sldId="4287"/>
            <ac:spMk id="245" creationId="{E00B7DC7-1D56-4D58-64E7-EBF7BA708CAA}"/>
          </ac:spMkLst>
        </pc:spChg>
        <pc:picChg chg="add">
          <ac:chgData name="" userId="" providerId="" clId="Web-{9AFC4DAC-2996-486F-8B12-FBA63A32D0FA}" dt="2026-08-19T14:55:25.889" v="16" actId="34807"/>
          <ac:picMkLst>
            <pc:docMk/>
            <pc:sldMk cId="2840719717" sldId="4287"/>
            <ac:picMk id="335" creationId="{CCD11A15-A27A-1D9E-FFBC-C57632669D88}"/>
          </ac:picMkLst>
        </pc:picChg>
      </pc:sldChg>
      <pc:sldChg chg="addSp delSp modSp modNotesTx">
        <pc:chgData name="" userId="" providerId="" clId="Web-{9AFC4DAC-2996-486F-8B12-FBA63A32D0FA}" dt="2026-08-19T14:57:10.831" v="19" actId="34807"/>
        <pc:sldMkLst>
          <pc:docMk/>
          <pc:sldMk cId="3868011195" sldId="4507"/>
        </pc:sldMkLst>
        <pc:spChg chg="del">
          <ac:chgData name="" userId="" providerId="" clId="Web-{9AFC4DAC-2996-486F-8B12-FBA63A32D0FA}" dt="2026-08-19T14:57:10.831" v="19" actId="34807"/>
          <ac:spMkLst>
            <pc:docMk/>
            <pc:sldMk cId="3868011195" sldId="4507"/>
            <ac:spMk id="4" creationId="{DE3D5417-F419-3330-0A8A-5C332205987C}"/>
          </ac:spMkLst>
        </pc:spChg>
        <pc:spChg chg="del">
          <ac:chgData name="" userId="" providerId="" clId="Web-{9AFC4DAC-2996-486F-8B12-FBA63A32D0FA}" dt="2026-08-19T14:57:10.831" v="19" actId="34807"/>
          <ac:spMkLst>
            <pc:docMk/>
            <pc:sldMk cId="3868011195" sldId="4507"/>
            <ac:spMk id="5" creationId="{7D2238DE-CA35-E916-9FFB-53DE31E661FF}"/>
          </ac:spMkLst>
        </pc:spChg>
        <pc:spChg chg="add mod">
          <ac:chgData name="" userId="" providerId="" clId="Web-{9AFC4DAC-2996-486F-8B12-FBA63A32D0FA}" dt="2026-08-19T14:54:11.167" v="14" actId="34807"/>
          <ac:spMkLst>
            <pc:docMk/>
            <pc:sldMk cId="3868011195" sldId="4507"/>
            <ac:spMk id="246" creationId="{9B8E039F-F67D-28CF-9027-4A00C43FA321}"/>
          </ac:spMkLst>
        </pc:spChg>
        <pc:spChg chg="add mod">
          <ac:chgData name="" userId="" providerId="" clId="Web-{9AFC4DAC-2996-486F-8B12-FBA63A32D0FA}" dt="2026-08-19T14:54:11.167" v="14" actId="34807"/>
          <ac:spMkLst>
            <pc:docMk/>
            <pc:sldMk cId="3868011195" sldId="4507"/>
            <ac:spMk id="247" creationId="{C2AAFF76-9471-71D6-0D07-ED3F2AB34D78}"/>
          </ac:spMkLst>
        </pc:spChg>
        <pc:spChg chg="add mod">
          <ac:chgData name="" userId="" providerId="" clId="Web-{9AFC4DAC-2996-486F-8B12-FBA63A32D0FA}" dt="2026-08-19T14:54:11.167" v="14" actId="34807"/>
          <ac:spMkLst>
            <pc:docMk/>
            <pc:sldMk cId="3868011195" sldId="4507"/>
            <ac:spMk id="248" creationId="{D3EC40F5-F8B4-52B5-6356-57C58C7331C4}"/>
          </ac:spMkLst>
        </pc:spChg>
        <pc:spChg chg="add mod">
          <ac:chgData name="" userId="" providerId="" clId="Web-{9AFC4DAC-2996-486F-8B12-FBA63A32D0FA}" dt="2026-08-19T14:54:11.167" v="14" actId="34807"/>
          <ac:spMkLst>
            <pc:docMk/>
            <pc:sldMk cId="3868011195" sldId="4507"/>
            <ac:spMk id="249" creationId="{593B20C4-E436-9C59-FB5A-6905DF31C1ED}"/>
          </ac:spMkLst>
        </pc:spChg>
        <pc:spChg chg="add mod">
          <ac:chgData name="" userId="" providerId="" clId="Web-{9AFC4DAC-2996-486F-8B12-FBA63A32D0FA}" dt="2026-08-19T14:54:11.167" v="14" actId="34807"/>
          <ac:spMkLst>
            <pc:docMk/>
            <pc:sldMk cId="3868011195" sldId="4507"/>
            <ac:spMk id="250" creationId="{1CB8CCD9-8923-3D60-857C-723682064F4F}"/>
          </ac:spMkLst>
        </pc:spChg>
        <pc:spChg chg="add mod">
          <ac:chgData name="" userId="" providerId="" clId="Web-{9AFC4DAC-2996-486F-8B12-FBA63A32D0FA}" dt="2026-08-19T14:54:11.167" v="14" actId="34807"/>
          <ac:spMkLst>
            <pc:docMk/>
            <pc:sldMk cId="3868011195" sldId="4507"/>
            <ac:spMk id="251" creationId="{DC722A7A-391D-84E2-EC60-90B6A5ADC9D8}"/>
          </ac:spMkLst>
        </pc:spChg>
        <pc:spChg chg="add mod">
          <ac:chgData name="" userId="" providerId="" clId="Web-{9AFC4DAC-2996-486F-8B12-FBA63A32D0FA}" dt="2026-08-19T14:54:11.167" v="14" actId="34807"/>
          <ac:spMkLst>
            <pc:docMk/>
            <pc:sldMk cId="3868011195" sldId="4507"/>
            <ac:spMk id="252" creationId="{89A5D66A-2DFA-2AE8-C792-F12FA976DE36}"/>
          </ac:spMkLst>
        </pc:spChg>
        <pc:spChg chg="add mod">
          <ac:chgData name="" userId="" providerId="" clId="Web-{9AFC4DAC-2996-486F-8B12-FBA63A32D0FA}" dt="2026-08-19T14:54:11.167" v="14" actId="34807"/>
          <ac:spMkLst>
            <pc:docMk/>
            <pc:sldMk cId="3868011195" sldId="4507"/>
            <ac:spMk id="253" creationId="{B8E99122-ACF9-7F4C-C06D-6E6264FC5DBA}"/>
          </ac:spMkLst>
        </pc:spChg>
        <pc:spChg chg="add mod">
          <ac:chgData name="" userId="" providerId="" clId="Web-{9AFC4DAC-2996-486F-8B12-FBA63A32D0FA}" dt="2026-08-19T14:54:11.167" v="14" actId="34807"/>
          <ac:spMkLst>
            <pc:docMk/>
            <pc:sldMk cId="3868011195" sldId="4507"/>
            <ac:spMk id="254" creationId="{014E15C9-79D2-9A87-7EE2-F602ECC84FF4}"/>
          </ac:spMkLst>
        </pc:spChg>
        <pc:spChg chg="add mod">
          <ac:chgData name="" userId="" providerId="" clId="Web-{9AFC4DAC-2996-486F-8B12-FBA63A32D0FA}" dt="2026-08-19T14:54:11.167" v="14" actId="34807"/>
          <ac:spMkLst>
            <pc:docMk/>
            <pc:sldMk cId="3868011195" sldId="4507"/>
            <ac:spMk id="255" creationId="{39907323-5C84-F2CC-DA69-E2326C77D818}"/>
          </ac:spMkLst>
        </pc:spChg>
        <pc:picChg chg="add">
          <ac:chgData name="" userId="" providerId="" clId="Web-{9AFC4DAC-2996-486F-8B12-FBA63A32D0FA}" dt="2026-08-19T14:55:25.889" v="16" actId="34807"/>
          <ac:picMkLst>
            <pc:docMk/>
            <pc:sldMk cId="3868011195" sldId="4507"/>
            <ac:picMk id="336" creationId="{5FB740A4-5AF1-8EA0-2360-B3CF5565925B}"/>
          </ac:picMkLst>
        </pc:picChg>
      </pc:sldChg>
      <pc:sldChg chg="addSp delSp modSp modNotesTx">
        <pc:chgData name="" userId="" providerId="" clId="Web-{9AFC4DAC-2996-486F-8B12-FBA63A32D0FA}" dt="2026-08-19T14:57:10.831" v="19" actId="34807"/>
        <pc:sldMkLst>
          <pc:docMk/>
          <pc:sldMk cId="3082361750" sldId="4728"/>
        </pc:sldMkLst>
        <pc:spChg chg="del">
          <ac:chgData name="" userId="" providerId="" clId="Web-{9AFC4DAC-2996-486F-8B12-FBA63A32D0FA}" dt="2026-08-19T14:57:10.831" v="19" actId="34807"/>
          <ac:spMkLst>
            <pc:docMk/>
            <pc:sldMk cId="3082361750" sldId="4728"/>
            <ac:spMk id="4" creationId="{4647622F-1ADD-984D-EDB8-EC169CE6E5FC}"/>
          </ac:spMkLst>
        </pc:spChg>
        <pc:spChg chg="del">
          <ac:chgData name="" userId="" providerId="" clId="Web-{9AFC4DAC-2996-486F-8B12-FBA63A32D0FA}" dt="2026-08-19T14:57:10.831" v="19" actId="34807"/>
          <ac:spMkLst>
            <pc:docMk/>
            <pc:sldMk cId="3082361750" sldId="4728"/>
            <ac:spMk id="5" creationId="{C20BC6FB-BB41-C780-262F-9C6165158803}"/>
          </ac:spMkLst>
        </pc:spChg>
        <pc:spChg chg="add mod">
          <ac:chgData name="" userId="" providerId="" clId="Web-{9AFC4DAC-2996-486F-8B12-FBA63A32D0FA}" dt="2026-08-19T14:54:11.167" v="14" actId="34807"/>
          <ac:spMkLst>
            <pc:docMk/>
            <pc:sldMk cId="3082361750" sldId="4728"/>
            <ac:spMk id="258" creationId="{2D426E49-2CDB-9907-91FD-CB7B3ABC0FAD}"/>
          </ac:spMkLst>
        </pc:spChg>
        <pc:spChg chg="add mod">
          <ac:chgData name="" userId="" providerId="" clId="Web-{9AFC4DAC-2996-486F-8B12-FBA63A32D0FA}" dt="2026-08-19T14:54:11.167" v="14" actId="34807"/>
          <ac:spMkLst>
            <pc:docMk/>
            <pc:sldMk cId="3082361750" sldId="4728"/>
            <ac:spMk id="259" creationId="{D8A0BE38-8BD4-6DF4-2F76-79BF635F2405}"/>
          </ac:spMkLst>
        </pc:spChg>
        <pc:spChg chg="add mod">
          <ac:chgData name="" userId="" providerId="" clId="Web-{9AFC4DAC-2996-486F-8B12-FBA63A32D0FA}" dt="2026-08-19T14:54:11.167" v="14" actId="34807"/>
          <ac:spMkLst>
            <pc:docMk/>
            <pc:sldMk cId="3082361750" sldId="4728"/>
            <ac:spMk id="261" creationId="{5083B24E-9356-2D59-67A7-3263E90E183D}"/>
          </ac:spMkLst>
        </pc:spChg>
        <pc:spChg chg="add mod">
          <ac:chgData name="" userId="" providerId="" clId="Web-{9AFC4DAC-2996-486F-8B12-FBA63A32D0FA}" dt="2026-08-19T14:54:11.167" v="14" actId="34807"/>
          <ac:spMkLst>
            <pc:docMk/>
            <pc:sldMk cId="3082361750" sldId="4728"/>
            <ac:spMk id="264" creationId="{ACF32187-8DF4-628B-715A-8EB2EE2ABD3C}"/>
          </ac:spMkLst>
        </pc:spChg>
        <pc:spChg chg="add mod">
          <ac:chgData name="" userId="" providerId="" clId="Web-{9AFC4DAC-2996-486F-8B12-FBA63A32D0FA}" dt="2026-08-19T14:54:11.167" v="14" actId="34807"/>
          <ac:spMkLst>
            <pc:docMk/>
            <pc:sldMk cId="3082361750" sldId="4728"/>
            <ac:spMk id="267" creationId="{D11C7DFF-9F26-BDFF-FE0C-BEF3E65B70F0}"/>
          </ac:spMkLst>
        </pc:spChg>
        <pc:spChg chg="add mod">
          <ac:chgData name="" userId="" providerId="" clId="Web-{9AFC4DAC-2996-486F-8B12-FBA63A32D0FA}" dt="2026-08-19T14:54:11.167" v="14" actId="34807"/>
          <ac:spMkLst>
            <pc:docMk/>
            <pc:sldMk cId="3082361750" sldId="4728"/>
            <ac:spMk id="269" creationId="{A9D16805-4A39-84DE-D071-0819AC602A30}"/>
          </ac:spMkLst>
        </pc:spChg>
        <pc:spChg chg="add mod">
          <ac:chgData name="" userId="" providerId="" clId="Web-{9AFC4DAC-2996-486F-8B12-FBA63A32D0FA}" dt="2026-08-19T14:54:11.167" v="14" actId="34807"/>
          <ac:spMkLst>
            <pc:docMk/>
            <pc:sldMk cId="3082361750" sldId="4728"/>
            <ac:spMk id="271" creationId="{3BAB248B-30D2-3DC3-FEE3-AED321834C68}"/>
          </ac:spMkLst>
        </pc:spChg>
        <pc:spChg chg="add mod">
          <ac:chgData name="" userId="" providerId="" clId="Web-{9AFC4DAC-2996-486F-8B12-FBA63A32D0FA}" dt="2026-08-19T14:54:11.167" v="14" actId="34807"/>
          <ac:spMkLst>
            <pc:docMk/>
            <pc:sldMk cId="3082361750" sldId="4728"/>
            <ac:spMk id="273" creationId="{D8B31DBF-56E8-2463-CE3A-996883976D4F}"/>
          </ac:spMkLst>
        </pc:spChg>
        <pc:spChg chg="add mod">
          <ac:chgData name="" userId="" providerId="" clId="Web-{9AFC4DAC-2996-486F-8B12-FBA63A32D0FA}" dt="2026-08-19T14:54:11.167" v="14" actId="34807"/>
          <ac:spMkLst>
            <pc:docMk/>
            <pc:sldMk cId="3082361750" sldId="4728"/>
            <ac:spMk id="275" creationId="{2D276D07-90CB-3691-C88A-85AF17C9EA99}"/>
          </ac:spMkLst>
        </pc:spChg>
        <pc:spChg chg="add mod">
          <ac:chgData name="" userId="" providerId="" clId="Web-{9AFC4DAC-2996-486F-8B12-FBA63A32D0FA}" dt="2026-08-19T14:54:11.167" v="14" actId="34807"/>
          <ac:spMkLst>
            <pc:docMk/>
            <pc:sldMk cId="3082361750" sldId="4728"/>
            <ac:spMk id="276" creationId="{1272D123-E234-BF42-08BB-26BD4C126FCD}"/>
          </ac:spMkLst>
        </pc:spChg>
        <pc:picChg chg="add">
          <ac:chgData name="" userId="" providerId="" clId="Web-{9AFC4DAC-2996-486F-8B12-FBA63A32D0FA}" dt="2026-08-19T14:55:25.889" v="16" actId="34807"/>
          <ac:picMkLst>
            <pc:docMk/>
            <pc:sldMk cId="3082361750" sldId="4728"/>
            <ac:picMk id="337" creationId="{8E9EB2F2-BD7E-DF6B-EA05-1D5BDC6AE25D}"/>
          </ac:picMkLst>
        </pc:picChg>
      </pc:sldChg>
      <pc:sldChg chg="addSp delSp modSp modNotesTx">
        <pc:chgData name="" userId="" providerId="" clId="Web-{9AFC4DAC-2996-486F-8B12-FBA63A32D0FA}" dt="2026-08-19T14:57:10.831" v="19" actId="34807"/>
        <pc:sldMkLst>
          <pc:docMk/>
          <pc:sldMk cId="894941413" sldId="4950"/>
        </pc:sldMkLst>
        <pc:spChg chg="del">
          <ac:chgData name="" userId="" providerId="" clId="Web-{9AFC4DAC-2996-486F-8B12-FBA63A32D0FA}" dt="2026-08-19T14:57:10.831" v="19" actId="34807"/>
          <ac:spMkLst>
            <pc:docMk/>
            <pc:sldMk cId="894941413" sldId="4950"/>
            <ac:spMk id="4" creationId="{328BB1E6-A01F-1CD3-6920-7F883E42B9FC}"/>
          </ac:spMkLst>
        </pc:spChg>
        <pc:spChg chg="del">
          <ac:chgData name="" userId="" providerId="" clId="Web-{9AFC4DAC-2996-486F-8B12-FBA63A32D0FA}" dt="2026-08-19T14:57:10.831" v="19" actId="34807"/>
          <ac:spMkLst>
            <pc:docMk/>
            <pc:sldMk cId="894941413" sldId="4950"/>
            <ac:spMk id="5" creationId="{88224A84-A019-4F7F-5A1C-345BA0CF8485}"/>
          </ac:spMkLst>
        </pc:spChg>
        <pc:spChg chg="add mod">
          <ac:chgData name="" userId="" providerId="" clId="Web-{9AFC4DAC-2996-486F-8B12-FBA63A32D0FA}" dt="2026-08-19T14:54:59.013" v="15" actId="34807"/>
          <ac:spMkLst>
            <pc:docMk/>
            <pc:sldMk cId="894941413" sldId="4950"/>
            <ac:spMk id="278" creationId="{CA799F5E-99D4-EFB4-99D2-3A76BD87D350}"/>
          </ac:spMkLst>
        </pc:spChg>
        <pc:spChg chg="add mod">
          <ac:chgData name="" userId="" providerId="" clId="Web-{9AFC4DAC-2996-486F-8B12-FBA63A32D0FA}" dt="2026-08-19T14:54:59.013" v="15" actId="34807"/>
          <ac:spMkLst>
            <pc:docMk/>
            <pc:sldMk cId="894941413" sldId="4950"/>
            <ac:spMk id="279" creationId="{7CC4AEF9-0CF3-0525-09F6-AA6A99B91EF1}"/>
          </ac:spMkLst>
        </pc:spChg>
        <pc:spChg chg="add mod">
          <ac:chgData name="" userId="" providerId="" clId="Web-{9AFC4DAC-2996-486F-8B12-FBA63A32D0FA}" dt="2026-08-19T14:54:59.013" v="15" actId="34807"/>
          <ac:spMkLst>
            <pc:docMk/>
            <pc:sldMk cId="894941413" sldId="4950"/>
            <ac:spMk id="280" creationId="{9408997A-C047-7A34-F8DC-8B7964DC9B80}"/>
          </ac:spMkLst>
        </pc:spChg>
        <pc:spChg chg="add mod">
          <ac:chgData name="" userId="" providerId="" clId="Web-{9AFC4DAC-2996-486F-8B12-FBA63A32D0FA}" dt="2026-08-19T14:54:59.013" v="15" actId="34807"/>
          <ac:spMkLst>
            <pc:docMk/>
            <pc:sldMk cId="894941413" sldId="4950"/>
            <ac:spMk id="281" creationId="{CAF89B64-842D-D506-E95D-6684E183EF2A}"/>
          </ac:spMkLst>
        </pc:spChg>
        <pc:spChg chg="add mod">
          <ac:chgData name="" userId="" providerId="" clId="Web-{9AFC4DAC-2996-486F-8B12-FBA63A32D0FA}" dt="2026-08-19T14:54:59.013" v="15" actId="34807"/>
          <ac:spMkLst>
            <pc:docMk/>
            <pc:sldMk cId="894941413" sldId="4950"/>
            <ac:spMk id="282" creationId="{DFF307D6-4F8B-B8C9-5A33-099B7B42802E}"/>
          </ac:spMkLst>
        </pc:spChg>
        <pc:spChg chg="add mod">
          <ac:chgData name="" userId="" providerId="" clId="Web-{9AFC4DAC-2996-486F-8B12-FBA63A32D0FA}" dt="2026-08-19T14:54:59.013" v="15" actId="34807"/>
          <ac:spMkLst>
            <pc:docMk/>
            <pc:sldMk cId="894941413" sldId="4950"/>
            <ac:spMk id="283" creationId="{74640FB9-A8C2-EA68-E267-86683E33DD52}"/>
          </ac:spMkLst>
        </pc:spChg>
        <pc:spChg chg="add mod">
          <ac:chgData name="" userId="" providerId="" clId="Web-{9AFC4DAC-2996-486F-8B12-FBA63A32D0FA}" dt="2026-08-19T14:54:59.013" v="15" actId="34807"/>
          <ac:spMkLst>
            <pc:docMk/>
            <pc:sldMk cId="894941413" sldId="4950"/>
            <ac:spMk id="284" creationId="{F62938FC-C98A-2415-D972-9D0C25BF8765}"/>
          </ac:spMkLst>
        </pc:spChg>
        <pc:spChg chg="add mod">
          <ac:chgData name="" userId="" providerId="" clId="Web-{9AFC4DAC-2996-486F-8B12-FBA63A32D0FA}" dt="2026-08-19T14:54:59.013" v="15" actId="34807"/>
          <ac:spMkLst>
            <pc:docMk/>
            <pc:sldMk cId="894941413" sldId="4950"/>
            <ac:spMk id="285" creationId="{F1E1D827-F2EA-570C-72B2-FA0EFA74A570}"/>
          </ac:spMkLst>
        </pc:spChg>
        <pc:spChg chg="add mod">
          <ac:chgData name="" userId="" providerId="" clId="Web-{9AFC4DAC-2996-486F-8B12-FBA63A32D0FA}" dt="2026-08-19T14:54:59.013" v="15" actId="34807"/>
          <ac:spMkLst>
            <pc:docMk/>
            <pc:sldMk cId="894941413" sldId="4950"/>
            <ac:spMk id="286" creationId="{3725B541-B947-24B5-09E0-B4C492445FE7}"/>
          </ac:spMkLst>
        </pc:spChg>
        <pc:picChg chg="add">
          <ac:chgData name="" userId="" providerId="" clId="Web-{9AFC4DAC-2996-486F-8B12-FBA63A32D0FA}" dt="2026-08-19T14:55:25.889" v="16" actId="34807"/>
          <ac:picMkLst>
            <pc:docMk/>
            <pc:sldMk cId="894941413" sldId="4950"/>
            <ac:picMk id="338" creationId="{7147C6D8-9F73-1F0F-BAC1-2EC1355F5B7A}"/>
          </ac:picMkLst>
        </pc:picChg>
      </pc:sldChg>
      <pc:sldChg chg="addSp delSp modSp modNotesTx">
        <pc:chgData name="" userId="" providerId="" clId="Web-{9AFC4DAC-2996-486F-8B12-FBA63A32D0FA}" dt="2026-08-19T14:57:10.831" v="19" actId="34807"/>
        <pc:sldMkLst>
          <pc:docMk/>
          <pc:sldMk cId="4165640317" sldId="5173"/>
        </pc:sldMkLst>
        <pc:spChg chg="del">
          <ac:chgData name="" userId="" providerId="" clId="Web-{9AFC4DAC-2996-486F-8B12-FBA63A32D0FA}" dt="2026-08-19T14:57:10.831" v="19" actId="34807"/>
          <ac:spMkLst>
            <pc:docMk/>
            <pc:sldMk cId="4165640317" sldId="5173"/>
            <ac:spMk id="4" creationId="{00A8A29B-493A-3B26-3A25-12EB7B2565C1}"/>
          </ac:spMkLst>
        </pc:spChg>
        <pc:spChg chg="del">
          <ac:chgData name="" userId="" providerId="" clId="Web-{9AFC4DAC-2996-486F-8B12-FBA63A32D0FA}" dt="2026-08-19T14:57:10.831" v="19" actId="34807"/>
          <ac:spMkLst>
            <pc:docMk/>
            <pc:sldMk cId="4165640317" sldId="5173"/>
            <ac:spMk id="5" creationId="{601D5990-CD64-00B3-8B32-4F4BF120E3C7}"/>
          </ac:spMkLst>
        </pc:spChg>
        <pc:spChg chg="add mod">
          <ac:chgData name="" userId="" providerId="" clId="Web-{9AFC4DAC-2996-486F-8B12-FBA63A32D0FA}" dt="2026-08-19T14:54:59.013" v="15" actId="34807"/>
          <ac:spMkLst>
            <pc:docMk/>
            <pc:sldMk cId="4165640317" sldId="5173"/>
            <ac:spMk id="289" creationId="{EFAC950B-BF7F-F0EB-51D2-527F62109372}"/>
          </ac:spMkLst>
        </pc:spChg>
        <pc:spChg chg="add mod">
          <ac:chgData name="" userId="" providerId="" clId="Web-{9AFC4DAC-2996-486F-8B12-FBA63A32D0FA}" dt="2026-08-19T14:54:59.013" v="15" actId="34807"/>
          <ac:spMkLst>
            <pc:docMk/>
            <pc:sldMk cId="4165640317" sldId="5173"/>
            <ac:spMk id="290" creationId="{A84B91E3-F3A5-845B-90D0-7DA469F1A14F}"/>
          </ac:spMkLst>
        </pc:spChg>
        <pc:spChg chg="add mod">
          <ac:chgData name="" userId="" providerId="" clId="Web-{9AFC4DAC-2996-486F-8B12-FBA63A32D0FA}" dt="2026-08-19T14:54:59.013" v="15" actId="34807"/>
          <ac:spMkLst>
            <pc:docMk/>
            <pc:sldMk cId="4165640317" sldId="5173"/>
            <ac:spMk id="291" creationId="{DABD5FCA-E194-5AC4-3686-70626C44E6DA}"/>
          </ac:spMkLst>
        </pc:spChg>
        <pc:spChg chg="add mod">
          <ac:chgData name="" userId="" providerId="" clId="Web-{9AFC4DAC-2996-486F-8B12-FBA63A32D0FA}" dt="2026-08-19T14:54:59.013" v="15" actId="34807"/>
          <ac:spMkLst>
            <pc:docMk/>
            <pc:sldMk cId="4165640317" sldId="5173"/>
            <ac:spMk id="294" creationId="{72EEA102-0839-E911-7EA2-B7477D95818F}"/>
          </ac:spMkLst>
        </pc:spChg>
        <pc:spChg chg="add mod">
          <ac:chgData name="" userId="" providerId="" clId="Web-{9AFC4DAC-2996-486F-8B12-FBA63A32D0FA}" dt="2026-08-19T14:54:59.013" v="15" actId="34807"/>
          <ac:spMkLst>
            <pc:docMk/>
            <pc:sldMk cId="4165640317" sldId="5173"/>
            <ac:spMk id="295" creationId="{387D52F8-4245-3B8B-9F7D-593B3303D40A}"/>
          </ac:spMkLst>
        </pc:spChg>
        <pc:spChg chg="add mod">
          <ac:chgData name="" userId="" providerId="" clId="Web-{9AFC4DAC-2996-486F-8B12-FBA63A32D0FA}" dt="2026-08-19T14:54:59.013" v="15" actId="34807"/>
          <ac:spMkLst>
            <pc:docMk/>
            <pc:sldMk cId="4165640317" sldId="5173"/>
            <ac:spMk id="297" creationId="{CE139E55-C251-B9EA-E8D7-09E260DB65C7}"/>
          </ac:spMkLst>
        </pc:spChg>
        <pc:spChg chg="add mod">
          <ac:chgData name="" userId="" providerId="" clId="Web-{9AFC4DAC-2996-486F-8B12-FBA63A32D0FA}" dt="2026-08-19T14:54:59.013" v="15" actId="34807"/>
          <ac:spMkLst>
            <pc:docMk/>
            <pc:sldMk cId="4165640317" sldId="5173"/>
            <ac:spMk id="299" creationId="{EB7BF9B3-CD95-FBB6-B9E4-6879564E4D2A}"/>
          </ac:spMkLst>
        </pc:spChg>
        <pc:spChg chg="add mod">
          <ac:chgData name="" userId="" providerId="" clId="Web-{9AFC4DAC-2996-486F-8B12-FBA63A32D0FA}" dt="2026-08-19T14:54:59.013" v="15" actId="34807"/>
          <ac:spMkLst>
            <pc:docMk/>
            <pc:sldMk cId="4165640317" sldId="5173"/>
            <ac:spMk id="300" creationId="{EF6C96A5-3DE5-A62A-769B-CEC1157206DA}"/>
          </ac:spMkLst>
        </pc:spChg>
        <pc:spChg chg="add mod">
          <ac:chgData name="" userId="" providerId="" clId="Web-{9AFC4DAC-2996-486F-8B12-FBA63A32D0FA}" dt="2026-08-19T14:54:59.013" v="15" actId="34807"/>
          <ac:spMkLst>
            <pc:docMk/>
            <pc:sldMk cId="4165640317" sldId="5173"/>
            <ac:spMk id="301" creationId="{7595B931-543E-3865-2845-76518D23DEFD}"/>
          </ac:spMkLst>
        </pc:spChg>
        <pc:spChg chg="add mod">
          <ac:chgData name="" userId="" providerId="" clId="Web-{9AFC4DAC-2996-486F-8B12-FBA63A32D0FA}" dt="2026-08-19T14:54:59.013" v="15" actId="34807"/>
          <ac:spMkLst>
            <pc:docMk/>
            <pc:sldMk cId="4165640317" sldId="5173"/>
            <ac:spMk id="302" creationId="{3A00F02F-5454-EB09-4330-84483D1C11D7}"/>
          </ac:spMkLst>
        </pc:spChg>
        <pc:picChg chg="add">
          <ac:chgData name="" userId="" providerId="" clId="Web-{9AFC4DAC-2996-486F-8B12-FBA63A32D0FA}" dt="2026-08-19T14:55:25.889" v="16" actId="34807"/>
          <ac:picMkLst>
            <pc:docMk/>
            <pc:sldMk cId="4165640317" sldId="5173"/>
            <ac:picMk id="339" creationId="{94801B81-D79E-6913-EB25-0B4856900199}"/>
          </ac:picMkLst>
        </pc:picChg>
      </pc:sldChg>
      <pc:sldChg chg="addSp delSp modSp modNotesTx">
        <pc:chgData name="" userId="" providerId="" clId="Web-{9AFC4DAC-2996-486F-8B12-FBA63A32D0FA}" dt="2026-08-19T14:57:10.831" v="19" actId="34807"/>
        <pc:sldMkLst>
          <pc:docMk/>
          <pc:sldMk cId="3437799372" sldId="5397"/>
        </pc:sldMkLst>
        <pc:spChg chg="del">
          <ac:chgData name="" userId="" providerId="" clId="Web-{9AFC4DAC-2996-486F-8B12-FBA63A32D0FA}" dt="2026-08-19T14:57:10.831" v="19" actId="34807"/>
          <ac:spMkLst>
            <pc:docMk/>
            <pc:sldMk cId="3437799372" sldId="5397"/>
            <ac:spMk id="4" creationId="{0A045A9C-BC96-6A2C-BBBA-B2FF17874AE6}"/>
          </ac:spMkLst>
        </pc:spChg>
        <pc:spChg chg="del">
          <ac:chgData name="" userId="" providerId="" clId="Web-{9AFC4DAC-2996-486F-8B12-FBA63A32D0FA}" dt="2026-08-19T14:57:10.831" v="19" actId="34807"/>
          <ac:spMkLst>
            <pc:docMk/>
            <pc:sldMk cId="3437799372" sldId="5397"/>
            <ac:spMk id="5" creationId="{BC00BF52-89C3-32B2-252A-3836093AAD49}"/>
          </ac:spMkLst>
        </pc:spChg>
        <pc:spChg chg="add mod">
          <ac:chgData name="" userId="" providerId="" clId="Web-{9AFC4DAC-2996-486F-8B12-FBA63A32D0FA}" dt="2026-08-19T14:54:59.013" v="15" actId="34807"/>
          <ac:spMkLst>
            <pc:docMk/>
            <pc:sldMk cId="3437799372" sldId="5397"/>
            <ac:spMk id="304" creationId="{86A89880-010A-69B3-D49D-485494D22EA0}"/>
          </ac:spMkLst>
        </pc:spChg>
        <pc:spChg chg="add mod">
          <ac:chgData name="" userId="" providerId="" clId="Web-{9AFC4DAC-2996-486F-8B12-FBA63A32D0FA}" dt="2026-08-19T14:54:59.013" v="15" actId="34807"/>
          <ac:spMkLst>
            <pc:docMk/>
            <pc:sldMk cId="3437799372" sldId="5397"/>
            <ac:spMk id="305" creationId="{FFFF86C0-82E2-546A-D265-46304B3E0D17}"/>
          </ac:spMkLst>
        </pc:spChg>
        <pc:spChg chg="add mod">
          <ac:chgData name="" userId="" providerId="" clId="Web-{9AFC4DAC-2996-486F-8B12-FBA63A32D0FA}" dt="2026-08-19T14:54:59.013" v="15" actId="34807"/>
          <ac:spMkLst>
            <pc:docMk/>
            <pc:sldMk cId="3437799372" sldId="5397"/>
            <ac:spMk id="306" creationId="{3A34C26E-84B6-20FA-428F-A52A299A633D}"/>
          </ac:spMkLst>
        </pc:spChg>
        <pc:spChg chg="add mod">
          <ac:chgData name="" userId="" providerId="" clId="Web-{9AFC4DAC-2996-486F-8B12-FBA63A32D0FA}" dt="2026-08-19T14:54:59.013" v="15" actId="34807"/>
          <ac:spMkLst>
            <pc:docMk/>
            <pc:sldMk cId="3437799372" sldId="5397"/>
            <ac:spMk id="307" creationId="{72689F17-6DD2-0AD4-DB36-F5E6E628CCA8}"/>
          </ac:spMkLst>
        </pc:spChg>
        <pc:spChg chg="add mod">
          <ac:chgData name="" userId="" providerId="" clId="Web-{9AFC4DAC-2996-486F-8B12-FBA63A32D0FA}" dt="2026-08-19T14:54:59.013" v="15" actId="34807"/>
          <ac:spMkLst>
            <pc:docMk/>
            <pc:sldMk cId="3437799372" sldId="5397"/>
            <ac:spMk id="309" creationId="{3E5D5264-6B44-0BDE-96BF-64A0C9F24EDC}"/>
          </ac:spMkLst>
        </pc:spChg>
        <pc:spChg chg="add mod">
          <ac:chgData name="" userId="" providerId="" clId="Web-{9AFC4DAC-2996-486F-8B12-FBA63A32D0FA}" dt="2026-08-19T14:54:59.013" v="15" actId="34807"/>
          <ac:spMkLst>
            <pc:docMk/>
            <pc:sldMk cId="3437799372" sldId="5397"/>
            <ac:spMk id="310" creationId="{101D3270-5FF2-7ED5-6413-71611E7E1E78}"/>
          </ac:spMkLst>
        </pc:spChg>
        <pc:spChg chg="add mod">
          <ac:chgData name="" userId="" providerId="" clId="Web-{9AFC4DAC-2996-486F-8B12-FBA63A32D0FA}" dt="2026-08-19T14:54:59.013" v="15" actId="34807"/>
          <ac:spMkLst>
            <pc:docMk/>
            <pc:sldMk cId="3437799372" sldId="5397"/>
            <ac:spMk id="311" creationId="{6AAB5AB9-72E6-9DDA-8B0D-DAA00C9CBCCA}"/>
          </ac:spMkLst>
        </pc:spChg>
        <pc:spChg chg="add mod">
          <ac:chgData name="" userId="" providerId="" clId="Web-{9AFC4DAC-2996-486F-8B12-FBA63A32D0FA}" dt="2026-08-19T14:54:59.013" v="15" actId="34807"/>
          <ac:spMkLst>
            <pc:docMk/>
            <pc:sldMk cId="3437799372" sldId="5397"/>
            <ac:spMk id="312" creationId="{ED292BFD-ABA9-5F22-552E-69BDB6A6AB9C}"/>
          </ac:spMkLst>
        </pc:spChg>
        <pc:spChg chg="add mod">
          <ac:chgData name="" userId="" providerId="" clId="Web-{9AFC4DAC-2996-486F-8B12-FBA63A32D0FA}" dt="2026-08-19T14:54:59.013" v="15" actId="34807"/>
          <ac:spMkLst>
            <pc:docMk/>
            <pc:sldMk cId="3437799372" sldId="5397"/>
            <ac:spMk id="313" creationId="{8FB6EFAF-7FFC-BA23-7F58-5356E71806CA}"/>
          </ac:spMkLst>
        </pc:spChg>
        <pc:spChg chg="add mod">
          <ac:chgData name="" userId="" providerId="" clId="Web-{9AFC4DAC-2996-486F-8B12-FBA63A32D0FA}" dt="2026-08-19T14:54:59.013" v="15" actId="34807"/>
          <ac:spMkLst>
            <pc:docMk/>
            <pc:sldMk cId="3437799372" sldId="5397"/>
            <ac:spMk id="315" creationId="{F5BC5CB6-9C27-9699-8DA2-86D36879C71C}"/>
          </ac:spMkLst>
        </pc:spChg>
        <pc:picChg chg="add">
          <ac:chgData name="" userId="" providerId="" clId="Web-{9AFC4DAC-2996-486F-8B12-FBA63A32D0FA}" dt="2026-08-19T14:55:25.889" v="16" actId="34807"/>
          <ac:picMkLst>
            <pc:docMk/>
            <pc:sldMk cId="3437799372" sldId="5397"/>
            <ac:picMk id="340" creationId="{8C942326-530D-89FC-E93E-C0D51586C955}"/>
          </ac:picMkLst>
        </pc:picChg>
      </pc:sldChg>
      <pc:sldChg chg="addSp delSp modSp modNotesTx">
        <pc:chgData name="" userId="" providerId="" clId="Web-{9AFC4DAC-2996-486F-8B12-FBA63A32D0FA}" dt="2026-08-19T14:57:10.831" v="19" actId="34807"/>
        <pc:sldMkLst>
          <pc:docMk/>
          <pc:sldMk cId="2967437637" sldId="5622"/>
        </pc:sldMkLst>
        <pc:spChg chg="del">
          <ac:chgData name="" userId="" providerId="" clId="Web-{9AFC4DAC-2996-486F-8B12-FBA63A32D0FA}" dt="2026-08-19T14:57:10.831" v="19" actId="34807"/>
          <ac:spMkLst>
            <pc:docMk/>
            <pc:sldMk cId="2967437637" sldId="5622"/>
            <ac:spMk id="4" creationId="{8E7F099E-01F4-F76E-A0F2-82A3F67A5A05}"/>
          </ac:spMkLst>
        </pc:spChg>
        <pc:spChg chg="del">
          <ac:chgData name="" userId="" providerId="" clId="Web-{9AFC4DAC-2996-486F-8B12-FBA63A32D0FA}" dt="2026-08-19T14:57:10.831" v="19" actId="34807"/>
          <ac:spMkLst>
            <pc:docMk/>
            <pc:sldMk cId="2967437637" sldId="5622"/>
            <ac:spMk id="5" creationId="{A0B39073-7A31-7089-49CC-5A1D5EE82EF1}"/>
          </ac:spMkLst>
        </pc:spChg>
        <pc:spChg chg="add mod">
          <ac:chgData name="" userId="" providerId="" clId="Web-{9AFC4DAC-2996-486F-8B12-FBA63A32D0FA}" dt="2026-08-19T14:45:47.738" v="6" actId="34807"/>
          <ac:spMkLst>
            <pc:docMk/>
            <pc:sldMk cId="2967437637" sldId="5622"/>
            <ac:spMk id="66" creationId="{9C7B4FE0-1C15-71F2-96BB-C6791368CB07}"/>
          </ac:spMkLst>
        </pc:spChg>
        <pc:spChg chg="add mod">
          <ac:chgData name="" userId="" providerId="" clId="Web-{9AFC4DAC-2996-486F-8B12-FBA63A32D0FA}" dt="2026-08-19T14:46:43.413" v="8" actId="34807"/>
          <ac:spMkLst>
            <pc:docMk/>
            <pc:sldMk cId="2967437637" sldId="5622"/>
            <ac:spMk id="90" creationId="{0751535F-B868-2547-1A98-0AA90D1D2D69}"/>
          </ac:spMkLst>
        </pc:spChg>
        <pc:spChg chg="add mod">
          <ac:chgData name="" userId="" providerId="" clId="Web-{9AFC4DAC-2996-486F-8B12-FBA63A32D0FA}" dt="2026-08-19T14:46:43.413" v="8" actId="34807"/>
          <ac:spMkLst>
            <pc:docMk/>
            <pc:sldMk cId="2967437637" sldId="5622"/>
            <ac:spMk id="91" creationId="{4A0BA663-6149-8D6B-1A26-A02B4905583E}"/>
          </ac:spMkLst>
        </pc:spChg>
        <pc:spChg chg="add mod">
          <ac:chgData name="" userId="" providerId="" clId="Web-{9AFC4DAC-2996-486F-8B12-FBA63A32D0FA}" dt="2026-08-19T14:46:43.413" v="8" actId="34807"/>
          <ac:spMkLst>
            <pc:docMk/>
            <pc:sldMk cId="2967437637" sldId="5622"/>
            <ac:spMk id="92" creationId="{BF01F1BB-CE03-83FF-44CC-04AB16D28FBB}"/>
          </ac:spMkLst>
        </pc:spChg>
        <pc:spChg chg="add mod">
          <ac:chgData name="" userId="" providerId="" clId="Web-{9AFC4DAC-2996-486F-8B12-FBA63A32D0FA}" dt="2026-08-19T14:46:43.413" v="8" actId="34807"/>
          <ac:spMkLst>
            <pc:docMk/>
            <pc:sldMk cId="2967437637" sldId="5622"/>
            <ac:spMk id="93" creationId="{A9B7CD45-529C-E3D0-B4BE-92306E152F9D}"/>
          </ac:spMkLst>
        </pc:spChg>
        <pc:spChg chg="add mod">
          <ac:chgData name="" userId="" providerId="" clId="Web-{9AFC4DAC-2996-486F-8B12-FBA63A32D0FA}" dt="2026-08-19T14:46:43.413" v="8" actId="34807"/>
          <ac:spMkLst>
            <pc:docMk/>
            <pc:sldMk cId="2967437637" sldId="5622"/>
            <ac:spMk id="94" creationId="{3B59C9C9-E336-25DE-306F-8F3E83F5D108}"/>
          </ac:spMkLst>
        </pc:spChg>
        <pc:spChg chg="add mod">
          <ac:chgData name="" userId="" providerId="" clId="Web-{9AFC4DAC-2996-486F-8B12-FBA63A32D0FA}" dt="2026-08-19T14:46:43.413" v="8" actId="34807"/>
          <ac:spMkLst>
            <pc:docMk/>
            <pc:sldMk cId="2967437637" sldId="5622"/>
            <ac:spMk id="95" creationId="{232B8C0B-2FF5-9376-C0E6-D722D52BDFF7}"/>
          </ac:spMkLst>
        </pc:spChg>
        <pc:picChg chg="add">
          <ac:chgData name="" userId="" providerId="" clId="Web-{9AFC4DAC-2996-486F-8B12-FBA63A32D0FA}" dt="2026-08-19T14:45:58.161" v="7" actId="34807"/>
          <ac:picMkLst>
            <pc:docMk/>
            <pc:sldMk cId="2967437637" sldId="5622"/>
            <ac:picMk id="71" creationId="{96DF81A2-D7C1-8867-A7DB-572E135669C7}"/>
          </ac:picMkLst>
        </pc:picChg>
        <pc:picChg chg="add">
          <ac:chgData name="" userId="" providerId="" clId="Web-{9AFC4DAC-2996-486F-8B12-FBA63A32D0FA}" dt="2026-08-19T14:55:25.889" v="16" actId="34807"/>
          <ac:picMkLst>
            <pc:docMk/>
            <pc:sldMk cId="2967437637" sldId="5622"/>
            <ac:picMk id="341" creationId="{A600A59D-D864-5904-4AD0-F4F5286DD085}"/>
          </ac:picMkLst>
        </pc:picChg>
      </pc:sldChg>
    </pc:docChg>
  </pc:docChgLst>
  <pc:docChgLst>
    <pc:chgData clId="Web-{47F4DC8F-A0BD-4C9A-8665-0D6784758A50}"/>
    <pc:docChg chg="addSld">
      <pc:chgData name="" userId="" providerId="" clId="Web-{47F4DC8F-A0BD-4C9A-8665-0D6784758A50}" dt="2026-08-19T14:39:58.297" v="0" actId="34807"/>
      <pc:docMkLst>
        <pc:docMk/>
      </pc:docMkLst>
      <pc:sldChg chg="add">
        <pc:chgData name="" userId="" providerId="" clId="Web-{47F4DC8F-A0BD-4C9A-8665-0D6784758A50}" dt="2026-08-19T14:39:58.297" v="0" actId="34807"/>
        <pc:sldMkLst>
          <pc:docMk/>
          <pc:sldMk cId="2247474509" sldId="498"/>
        </pc:sldMkLst>
      </pc:sldChg>
      <pc:sldChg chg="add">
        <pc:chgData name="" userId="" providerId="" clId="Web-{47F4DC8F-A0BD-4C9A-8665-0D6784758A50}" dt="2026-08-19T14:39:58.297" v="0" actId="34807"/>
        <pc:sldMkLst>
          <pc:docMk/>
          <pc:sldMk cId="1741229084" sldId="700"/>
        </pc:sldMkLst>
      </pc:sldChg>
      <pc:sldChg chg="add">
        <pc:chgData name="" userId="" providerId="" clId="Web-{47F4DC8F-A0BD-4C9A-8665-0D6784758A50}" dt="2026-08-19T14:39:58.297" v="0" actId="34807"/>
        <pc:sldMkLst>
          <pc:docMk/>
          <pc:sldMk cId="2627592039" sldId="903"/>
        </pc:sldMkLst>
      </pc:sldChg>
      <pc:sldChg chg="add">
        <pc:chgData name="" userId="" providerId="" clId="Web-{47F4DC8F-A0BD-4C9A-8665-0D6784758A50}" dt="2026-08-19T14:39:58.297" v="0" actId="34807"/>
        <pc:sldMkLst>
          <pc:docMk/>
          <pc:sldMk cId="347185320" sldId="1107"/>
        </pc:sldMkLst>
      </pc:sldChg>
      <pc:sldChg chg="add">
        <pc:chgData name="" userId="" providerId="" clId="Web-{47F4DC8F-A0BD-4C9A-8665-0D6784758A50}" dt="2026-08-19T14:39:58.297" v="0" actId="34807"/>
        <pc:sldMkLst>
          <pc:docMk/>
          <pc:sldMk cId="3908736052" sldId="1312"/>
        </pc:sldMkLst>
      </pc:sldChg>
      <pc:sldChg chg="add">
        <pc:chgData name="" userId="" providerId="" clId="Web-{47F4DC8F-A0BD-4C9A-8665-0D6784758A50}" dt="2026-08-19T14:39:58.297" v="0" actId="34807"/>
        <pc:sldMkLst>
          <pc:docMk/>
          <pc:sldMk cId="309149645" sldId="1518"/>
        </pc:sldMkLst>
      </pc:sldChg>
      <pc:sldChg chg="add">
        <pc:chgData name="" userId="" providerId="" clId="Web-{47F4DC8F-A0BD-4C9A-8665-0D6784758A50}" dt="2026-08-19T14:39:58.297" v="0" actId="34807"/>
        <pc:sldMkLst>
          <pc:docMk/>
          <pc:sldMk cId="1132904258" sldId="1725"/>
        </pc:sldMkLst>
      </pc:sldChg>
      <pc:sldChg chg="add">
        <pc:chgData name="" userId="" providerId="" clId="Web-{47F4DC8F-A0BD-4C9A-8665-0D6784758A50}" dt="2026-08-19T14:39:58.297" v="0" actId="34807"/>
        <pc:sldMkLst>
          <pc:docMk/>
          <pc:sldMk cId="1504077903" sldId="1933"/>
        </pc:sldMkLst>
      </pc:sldChg>
      <pc:sldChg chg="add">
        <pc:chgData name="" userId="" providerId="" clId="Web-{47F4DC8F-A0BD-4C9A-8665-0D6784758A50}" dt="2026-08-19T14:39:58.297" v="0" actId="34807"/>
        <pc:sldMkLst>
          <pc:docMk/>
          <pc:sldMk cId="3195940208" sldId="2142"/>
        </pc:sldMkLst>
      </pc:sldChg>
      <pc:sldChg chg="add">
        <pc:chgData name="" userId="" providerId="" clId="Web-{47F4DC8F-A0BD-4C9A-8665-0D6784758A50}" dt="2026-08-19T14:39:58.297" v="0" actId="34807"/>
        <pc:sldMkLst>
          <pc:docMk/>
          <pc:sldMk cId="251150195" sldId="2352"/>
        </pc:sldMkLst>
      </pc:sldChg>
      <pc:sldChg chg="add">
        <pc:chgData name="" userId="" providerId="" clId="Web-{47F4DC8F-A0BD-4C9A-8665-0D6784758A50}" dt="2026-08-19T14:39:58.297" v="0" actId="34807"/>
        <pc:sldMkLst>
          <pc:docMk/>
          <pc:sldMk cId="2325940709" sldId="2563"/>
        </pc:sldMkLst>
      </pc:sldChg>
      <pc:sldChg chg="add">
        <pc:chgData name="" userId="" providerId="" clId="Web-{47F4DC8F-A0BD-4C9A-8665-0D6784758A50}" dt="2026-08-19T14:39:58.297" v="0" actId="34807"/>
        <pc:sldMkLst>
          <pc:docMk/>
          <pc:sldMk cId="231434217" sldId="2775"/>
        </pc:sldMkLst>
      </pc:sldChg>
      <pc:sldChg chg="add">
        <pc:chgData name="" userId="" providerId="" clId="Web-{47F4DC8F-A0BD-4C9A-8665-0D6784758A50}" dt="2026-08-19T14:39:58.297" v="0" actId="34807"/>
        <pc:sldMkLst>
          <pc:docMk/>
          <pc:sldMk cId="1338724713" sldId="2988"/>
        </pc:sldMkLst>
      </pc:sldChg>
      <pc:sldChg chg="add">
        <pc:chgData name="" userId="" providerId="" clId="Web-{47F4DC8F-A0BD-4C9A-8665-0D6784758A50}" dt="2026-08-19T14:39:58.297" v="0" actId="34807"/>
        <pc:sldMkLst>
          <pc:docMk/>
          <pc:sldMk cId="1601676186" sldId="3202"/>
        </pc:sldMkLst>
      </pc:sldChg>
      <pc:sldChg chg="add">
        <pc:chgData name="" userId="" providerId="" clId="Web-{47F4DC8F-A0BD-4C9A-8665-0D6784758A50}" dt="2026-08-19T14:39:58.297" v="0" actId="34807"/>
        <pc:sldMkLst>
          <pc:docMk/>
          <pc:sldMk cId="3764394926" sldId="3417"/>
        </pc:sldMkLst>
      </pc:sldChg>
      <pc:sldChg chg="add">
        <pc:chgData name="" userId="" providerId="" clId="Web-{47F4DC8F-A0BD-4C9A-8665-0D6784758A50}" dt="2026-08-19T14:39:58.297" v="0" actId="34807"/>
        <pc:sldMkLst>
          <pc:docMk/>
          <pc:sldMk cId="2492817845" sldId="3633"/>
        </pc:sldMkLst>
      </pc:sldChg>
      <pc:sldChg chg="add">
        <pc:chgData name="" userId="" providerId="" clId="Web-{47F4DC8F-A0BD-4C9A-8665-0D6784758A50}" dt="2026-08-19T14:39:58.297" v="0" actId="34807"/>
        <pc:sldMkLst>
          <pc:docMk/>
          <pc:sldMk cId="2513873556" sldId="3850"/>
        </pc:sldMkLst>
      </pc:sldChg>
      <pc:sldChg chg="add">
        <pc:chgData name="" userId="" providerId="" clId="Web-{47F4DC8F-A0BD-4C9A-8665-0D6784758A50}" dt="2026-08-19T14:39:58.297" v="0" actId="34807"/>
        <pc:sldMkLst>
          <pc:docMk/>
          <pc:sldMk cId="1841507853" sldId="4068"/>
        </pc:sldMkLst>
      </pc:sldChg>
      <pc:sldChg chg="add">
        <pc:chgData name="" userId="" providerId="" clId="Web-{47F4DC8F-A0BD-4C9A-8665-0D6784758A50}" dt="2026-08-19T14:39:58.297" v="0" actId="34807"/>
        <pc:sldMkLst>
          <pc:docMk/>
          <pc:sldMk cId="2840719717" sldId="4287"/>
        </pc:sldMkLst>
      </pc:sldChg>
      <pc:sldChg chg="add">
        <pc:chgData name="" userId="" providerId="" clId="Web-{47F4DC8F-A0BD-4C9A-8665-0D6784758A50}" dt="2026-08-19T14:39:58.297" v="0" actId="34807"/>
        <pc:sldMkLst>
          <pc:docMk/>
          <pc:sldMk cId="3868011195" sldId="4507"/>
        </pc:sldMkLst>
      </pc:sldChg>
      <pc:sldChg chg="add">
        <pc:chgData name="" userId="" providerId="" clId="Web-{47F4DC8F-A0BD-4C9A-8665-0D6784758A50}" dt="2026-08-19T14:39:58.297" v="0" actId="34807"/>
        <pc:sldMkLst>
          <pc:docMk/>
          <pc:sldMk cId="3082361750" sldId="4728"/>
        </pc:sldMkLst>
      </pc:sldChg>
      <pc:sldChg chg="add">
        <pc:chgData name="" userId="" providerId="" clId="Web-{47F4DC8F-A0BD-4C9A-8665-0D6784758A50}" dt="2026-08-19T14:39:58.297" v="0" actId="34807"/>
        <pc:sldMkLst>
          <pc:docMk/>
          <pc:sldMk cId="894941413" sldId="4950"/>
        </pc:sldMkLst>
      </pc:sldChg>
      <pc:sldChg chg="add">
        <pc:chgData name="" userId="" providerId="" clId="Web-{47F4DC8F-A0BD-4C9A-8665-0D6784758A50}" dt="2026-08-19T14:39:58.297" v="0" actId="34807"/>
        <pc:sldMkLst>
          <pc:docMk/>
          <pc:sldMk cId="4165640317" sldId="5173"/>
        </pc:sldMkLst>
      </pc:sldChg>
      <pc:sldChg chg="add">
        <pc:chgData name="" userId="" providerId="" clId="Web-{47F4DC8F-A0BD-4C9A-8665-0D6784758A50}" dt="2026-08-19T14:39:58.297" v="0" actId="34807"/>
        <pc:sldMkLst>
          <pc:docMk/>
          <pc:sldMk cId="3437799372" sldId="5397"/>
        </pc:sldMkLst>
      </pc:sldChg>
      <pc:sldChg chg="add">
        <pc:chgData name="" userId="" providerId="" clId="Web-{47F4DC8F-A0BD-4C9A-8665-0D6784758A50}" dt="2026-08-19T14:39:58.297" v="0" actId="34807"/>
        <pc:sldMkLst>
          <pc:docMk/>
          <pc:sldMk cId="2967437637" sldId="5622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B6CB2CE-023E-CC28-F8C8-165B9824D8C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4C20E6-4E0E-4123-CB86-DBD28E19763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42B467F-3EFF-7843-86EC-7A7CA0ECBBDA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FB2FAA-89B6-A5F5-6B4F-25FAD37E238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85B7D9-3088-E147-937F-3954DBDFCF3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925B4BA-E801-2C47-AA39-BDA0D7C54C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4051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924A0C8-5DF0-D942-8485-67B4D214D4D9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38EA88E-ECB5-1D4D-A62C-78B30BF62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47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Cover. Guide content based on source research notes supplied for this guide. Visual reused from the earlier draft. TAP brand template and logo applied.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EA88E-ECB5-1D4D-A62C-78B30BF623E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078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Content based on source research notes supplied for this guide.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EA88E-ECB5-1D4D-A62C-78B30BF623E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793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Guide structure created from the supplied source research and the lead magnet objective.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EA88E-ECB5-1D4D-A62C-78B30BF623E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6384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Chapter divider. Visual reused from the earlier draft deck.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EA88E-ECB5-1D4D-A62C-78B30BF623E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7577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Content based on source research notes supplied for this guide.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EA88E-ECB5-1D4D-A62C-78B30BF623E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1205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Content based on source research notes supplied for this guide.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EA88E-ECB5-1D4D-A62C-78B30BF623E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7801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Chapter divider. Visual reused from the earlier draft deck.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EA88E-ECB5-1D4D-A62C-78B30BF623E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7963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Content based on source research notes supplied for this guide.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EA88E-ECB5-1D4D-A62C-78B30BF623E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4442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Content based on source research notes supplied for this guide.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EA88E-ECB5-1D4D-A62C-78B30BF623E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9599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Content based on source research notes supplied for this guide.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EA88E-ECB5-1D4D-A62C-78B30BF623E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7385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Content based on source research notes supplied for this guide.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EA88E-ECB5-1D4D-A62C-78B30BF623E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7037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Content based on source research notes supplied for this guide.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EA88E-ECB5-1D4D-A62C-78B30BF623E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8067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Content based on source research notes supplied for this guide.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EA88E-ECB5-1D4D-A62C-78B30BF623E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1539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Content based on source research notes supplied for this guide.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EA88E-ECB5-1D4D-A62C-78B30BF623E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4987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Inconsistency is one of the easiest enquiry points to avoid. Content based on source research notes supplied for this guide.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EA88E-ECB5-1D4D-A62C-78B30BF623E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1111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Content based on source research notes supplied for this guide. AIF = Additional Information Form.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EA88E-ECB5-1D4D-A62C-78B30BF623E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6894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Chapter divider. Visual reused from the earlier draft deck.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EA88E-ECB5-1D4D-A62C-78B30BF623E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9414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Illustrative comparison based on source research notes supplied for this guide.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EA88E-ECB5-1D4D-A62C-78B30BF623E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3528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Illustrative comparison based on source research notes supplied for this guide.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EA88E-ECB5-1D4D-A62C-78B30BF623E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9799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Warning signs are practical guidance based on source research notes supplied for this guide.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EA88E-ECB5-1D4D-A62C-78B30BF623E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6510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Process guidance based on source research notes supplied for this guide.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EA88E-ECB5-1D4D-A62C-78B30BF623E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8615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Content based on source research notes supplied for this guide.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EA88E-ECB5-1D4D-A62C-78B30BF623E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6616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Self-assessment based on source research notes supplied for this guide.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EA88E-ECB5-1D4D-A62C-78B30BF623E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6453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Checklist based on source research notes supplied for this guide.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EA88E-ECB5-1D4D-A62C-78B30BF623E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6769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Final positioning based on source research notes supplied for this guide. Visual reused from the earlier draft deck.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EA88E-ECB5-1D4D-A62C-78B30BF623E9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339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09B14-B080-6AE2-391C-8189C324F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C05E8F-0EE0-2587-8302-6A3EABF6F5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1611312"/>
            <a:ext cx="4740750" cy="2308324"/>
          </a:xfrm>
        </p:spPr>
        <p:txBody>
          <a:bodyPr>
            <a:spAutoFit/>
          </a:bodyPr>
          <a:lstStyle>
            <a:lvl1pPr>
              <a:lnSpc>
                <a:spcPct val="100000"/>
              </a:lnSpc>
              <a:spcBef>
                <a:spcPts val="600"/>
              </a:spcBef>
              <a:defRPr/>
            </a:lvl1pPr>
            <a:lvl2pPr>
              <a:lnSpc>
                <a:spcPct val="100000"/>
              </a:lnSpc>
              <a:spcBef>
                <a:spcPts val="600"/>
              </a:spcBef>
              <a:defRPr/>
            </a:lvl2pPr>
            <a:lvl3pPr>
              <a:lnSpc>
                <a:spcPct val="100000"/>
              </a:lnSpc>
              <a:spcBef>
                <a:spcPts val="600"/>
              </a:spcBef>
              <a:defRPr/>
            </a:lvl3pPr>
            <a:lvl4pPr>
              <a:lnSpc>
                <a:spcPct val="100000"/>
              </a:lnSpc>
              <a:spcBef>
                <a:spcPts val="600"/>
              </a:spcBef>
              <a:defRPr/>
            </a:lvl4pPr>
            <a:lvl5pPr>
              <a:lnSpc>
                <a:spcPct val="100000"/>
              </a:lnSpc>
              <a:spcBef>
                <a:spcPts val="600"/>
              </a:spcBef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7D2106F-CD02-FB6B-3941-E73FDA46D4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9999" y="6300000"/>
            <a:ext cx="5280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1"/>
                </a:solidFill>
                <a:latin typeface="Mont" pitchFamily="2" charset="0"/>
              </a:defRPr>
            </a:lvl1pPr>
          </a:lstStyle>
          <a:p>
            <a:fld id="{2C4BDA31-8803-6745-9DA9-B4B50A5E73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71CC01A-EA0C-37C3-9EBF-F92E9F1415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94282" y="6299999"/>
            <a:ext cx="40858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  <a:latin typeface="Mont" pitchFamily="2" charset="0"/>
              </a:defRPr>
            </a:lvl1pPr>
          </a:lstStyle>
          <a:p>
            <a:r>
              <a:rPr lang="en-US"/>
              <a:t>Project X</a:t>
            </a:r>
          </a:p>
        </p:txBody>
      </p:sp>
    </p:spTree>
    <p:extLst>
      <p:ext uri="{BB962C8B-B14F-4D97-AF65-F5344CB8AC3E}">
        <p14:creationId xmlns:p14="http://schemas.microsoft.com/office/powerpoint/2010/main" val="4128442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 2 - 2 co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09B14-B080-6AE2-391C-8189C324F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C05E8F-0EE0-2587-8302-6A3EABF6F5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999" y="1611312"/>
            <a:ext cx="9718425" cy="4288447"/>
          </a:xfrm>
        </p:spPr>
        <p:txBody>
          <a:bodyPr numCol="2" spcCol="288000">
            <a:noAutofit/>
          </a:bodyPr>
          <a:lstStyle>
            <a:lvl1pPr marL="0" indent="0">
              <a:lnSpc>
                <a:spcPct val="114000"/>
              </a:lnSpc>
              <a:spcBef>
                <a:spcPts val="300"/>
              </a:spcBef>
              <a:buNone/>
              <a:defRPr sz="900"/>
            </a:lvl1pPr>
            <a:lvl2pPr marL="457200" indent="0">
              <a:spcBef>
                <a:spcPts val="300"/>
              </a:spcBef>
              <a:buNone/>
              <a:defRPr sz="900"/>
            </a:lvl2pPr>
            <a:lvl3pPr marL="914400" indent="0">
              <a:spcBef>
                <a:spcPts val="300"/>
              </a:spcBef>
              <a:buNone/>
              <a:defRPr sz="900"/>
            </a:lvl3pPr>
            <a:lvl4pPr marL="1371600" indent="0">
              <a:spcBef>
                <a:spcPts val="300"/>
              </a:spcBef>
              <a:buNone/>
              <a:defRPr sz="900"/>
            </a:lvl4pPr>
            <a:lvl5pPr marL="1828800" indent="0">
              <a:spcBef>
                <a:spcPts val="300"/>
              </a:spcBef>
              <a:buNone/>
              <a:defRPr sz="9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E6F386-2443-E745-730D-43D7CBCC22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9999" y="6300000"/>
            <a:ext cx="5280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1"/>
                </a:solidFill>
                <a:latin typeface="Mont" pitchFamily="2" charset="0"/>
              </a:defRPr>
            </a:lvl1pPr>
          </a:lstStyle>
          <a:p>
            <a:fld id="{2C4BDA31-8803-6745-9DA9-B4B50A5E73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F3E76C8-6775-314E-48EF-E4262A0527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94282" y="6299999"/>
            <a:ext cx="40858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  <a:latin typeface="Mont" pitchFamily="2" charset="0"/>
              </a:defRPr>
            </a:lvl1pPr>
          </a:lstStyle>
          <a:p>
            <a:r>
              <a:rPr lang="en-US"/>
              <a:t>Project X</a:t>
            </a:r>
          </a:p>
        </p:txBody>
      </p:sp>
    </p:spTree>
    <p:extLst>
      <p:ext uri="{BB962C8B-B14F-4D97-AF65-F5344CB8AC3E}">
        <p14:creationId xmlns:p14="http://schemas.microsoft.com/office/powerpoint/2010/main" val="4126339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tandard Slide 3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72E78-D5C5-AB8A-3EBA-80FFF9BA1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8F5C9FD-8FFD-E417-C17B-58A2AF0A67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9999" y="6300000"/>
            <a:ext cx="5280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1"/>
                </a:solidFill>
                <a:latin typeface="Mont" pitchFamily="2" charset="0"/>
              </a:defRPr>
            </a:lvl1pPr>
          </a:lstStyle>
          <a:p>
            <a:fld id="{2C4BDA31-8803-6745-9DA9-B4B50A5E73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B49D04C-76F2-3D85-2795-5954964A98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94282" y="6299999"/>
            <a:ext cx="40858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  <a:latin typeface="Mont" pitchFamily="2" charset="0"/>
              </a:defRPr>
            </a:lvl1pPr>
          </a:lstStyle>
          <a:p>
            <a:r>
              <a:rPr lang="en-US"/>
              <a:t>Project X</a:t>
            </a:r>
          </a:p>
        </p:txBody>
      </p:sp>
    </p:spTree>
    <p:extLst>
      <p:ext uri="{BB962C8B-B14F-4D97-AF65-F5344CB8AC3E}">
        <p14:creationId xmlns:p14="http://schemas.microsoft.com/office/powerpoint/2010/main" val="1445008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 4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able Placeholder 6">
            <a:extLst>
              <a:ext uri="{FF2B5EF4-FFF2-40B4-BE49-F238E27FC236}">
                <a16:creationId xmlns:a16="http://schemas.microsoft.com/office/drawing/2014/main" id="{9F10129B-1629-0920-F760-E86C5A7C9B14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657225" y="1614488"/>
            <a:ext cx="9601200" cy="37719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1D2394FF-A7B9-7CD5-FC45-2DF026ED2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A786349-D61E-EFB6-43BF-0E9A8C6B23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9999" y="6300000"/>
            <a:ext cx="5280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1"/>
                </a:solidFill>
                <a:latin typeface="Mont" pitchFamily="2" charset="0"/>
              </a:defRPr>
            </a:lvl1pPr>
          </a:lstStyle>
          <a:p>
            <a:fld id="{2C4BDA31-8803-6745-9DA9-B4B50A5E73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2A6E9E8-9D85-8EDF-2029-BB72E3D57A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94282" y="6299999"/>
            <a:ext cx="40858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  <a:latin typeface="Mont" pitchFamily="2" charset="0"/>
              </a:defRPr>
            </a:lvl1pPr>
          </a:lstStyle>
          <a:p>
            <a:r>
              <a:rPr lang="en-US"/>
              <a:t>Project X</a:t>
            </a:r>
          </a:p>
        </p:txBody>
      </p:sp>
    </p:spTree>
    <p:extLst>
      <p:ext uri="{BB962C8B-B14F-4D97-AF65-F5344CB8AC3E}">
        <p14:creationId xmlns:p14="http://schemas.microsoft.com/office/powerpoint/2010/main" val="614671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 5 Table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able Placeholder 6">
            <a:extLst>
              <a:ext uri="{FF2B5EF4-FFF2-40B4-BE49-F238E27FC236}">
                <a16:creationId xmlns:a16="http://schemas.microsoft.com/office/drawing/2014/main" id="{9F10129B-1629-0920-F760-E86C5A7C9B14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657225" y="1614488"/>
            <a:ext cx="10861840" cy="37719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1D2394FF-A7B9-7CD5-FC45-2DF026ED2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A786349-D61E-EFB6-43BF-0E9A8C6B23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9999" y="6300000"/>
            <a:ext cx="5280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1"/>
                </a:solidFill>
                <a:latin typeface="Mont" pitchFamily="2" charset="0"/>
              </a:defRPr>
            </a:lvl1pPr>
          </a:lstStyle>
          <a:p>
            <a:fld id="{2C4BDA31-8803-6745-9DA9-B4B50A5E73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2A6E9E8-9D85-8EDF-2029-BB72E3D57A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94282" y="6299999"/>
            <a:ext cx="40858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  <a:latin typeface="Mont" pitchFamily="2" charset="0"/>
              </a:defRPr>
            </a:lvl1pPr>
          </a:lstStyle>
          <a:p>
            <a:r>
              <a:rPr lang="en-US"/>
              <a:t>Project X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E14EAE7-BE9F-5B81-AE33-FCC023CDC22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0557164" y="5201392"/>
            <a:ext cx="1634836" cy="16566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771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09B14-B080-6AE2-391C-8189C324F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C05E8F-0EE0-2587-8302-6A3EABF6F5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999" y="1611312"/>
            <a:ext cx="9718425" cy="4288447"/>
          </a:xfrm>
        </p:spPr>
        <p:txBody>
          <a:bodyPr numCol="2" spcCol="288000">
            <a:noAutofit/>
          </a:bodyPr>
          <a:lstStyle>
            <a:lvl1pPr marL="0" indent="-108000">
              <a:lnSpc>
                <a:spcPct val="114000"/>
              </a:lnSpc>
              <a:spcBef>
                <a:spcPts val="300"/>
              </a:spcBef>
              <a:buFont typeface="+mj-lt"/>
              <a:buAutoNum type="arabicPeriod"/>
              <a:defRPr sz="900"/>
            </a:lvl1pPr>
            <a:lvl2pPr marL="457200" indent="0">
              <a:spcBef>
                <a:spcPts val="300"/>
              </a:spcBef>
              <a:buNone/>
              <a:defRPr sz="900"/>
            </a:lvl2pPr>
            <a:lvl3pPr marL="914400" indent="0">
              <a:spcBef>
                <a:spcPts val="300"/>
              </a:spcBef>
              <a:buNone/>
              <a:defRPr sz="900"/>
            </a:lvl3pPr>
            <a:lvl4pPr marL="1371600" indent="0">
              <a:spcBef>
                <a:spcPts val="300"/>
              </a:spcBef>
              <a:buNone/>
              <a:defRPr sz="900"/>
            </a:lvl4pPr>
            <a:lvl5pPr marL="1828800" indent="0">
              <a:spcBef>
                <a:spcPts val="300"/>
              </a:spcBef>
              <a:buNone/>
              <a:defRPr sz="9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E6F386-2443-E745-730D-43D7CBCC22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9999" y="6300000"/>
            <a:ext cx="5280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1"/>
                </a:solidFill>
                <a:latin typeface="Mont" pitchFamily="2" charset="0"/>
              </a:defRPr>
            </a:lvl1pPr>
          </a:lstStyle>
          <a:p>
            <a:fld id="{2C4BDA31-8803-6745-9DA9-B4B50A5E73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F3E76C8-6775-314E-48EF-E4262A0527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94282" y="6299999"/>
            <a:ext cx="40858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  <a:latin typeface="Mont" pitchFamily="2" charset="0"/>
              </a:defRPr>
            </a:lvl1pPr>
          </a:lstStyle>
          <a:p>
            <a:r>
              <a:rPr lang="en-US"/>
              <a:t>Project X</a:t>
            </a:r>
          </a:p>
        </p:txBody>
      </p:sp>
    </p:spTree>
    <p:extLst>
      <p:ext uri="{BB962C8B-B14F-4D97-AF65-F5344CB8AC3E}">
        <p14:creationId xmlns:p14="http://schemas.microsoft.com/office/powerpoint/2010/main" val="3498042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09B14-B080-6AE2-391C-8189C324F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8415E9-6753-C5D2-7F2B-0BD46DE34F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01675" y="1611312"/>
            <a:ext cx="4740750" cy="428844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300"/>
              </a:spcBef>
              <a:buNone/>
              <a:defRPr sz="11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E6F386-2443-E745-730D-43D7CBCC22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9999" y="6300000"/>
            <a:ext cx="5280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1"/>
                </a:solidFill>
                <a:latin typeface="Mont" pitchFamily="2" charset="0"/>
              </a:defRPr>
            </a:lvl1pPr>
          </a:lstStyle>
          <a:p>
            <a:fld id="{2C4BDA31-8803-6745-9DA9-B4B50A5E73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8B7C5FE-785D-93DD-6F22-5BD18F4DE5C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4299" y="1611312"/>
            <a:ext cx="3257301" cy="4288448"/>
          </a:xfrm>
          <a:prstGeom prst="roundRect">
            <a:avLst>
              <a:gd name="adj" fmla="val 2020"/>
            </a:avLst>
          </a:prstGeom>
          <a:solidFill>
            <a:schemeClr val="bg2"/>
          </a:solidFill>
          <a:ln>
            <a:noFill/>
          </a:ln>
          <a:effectLst>
            <a:outerShdw dist="90645" dir="2700000" algn="tl" rotWithShape="0">
              <a:schemeClr val="accent1"/>
            </a:outerShdw>
          </a:effec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399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2 - 2 co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09B14-B080-6AE2-391C-8189C324F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C05E8F-0EE0-2587-8302-6A3EABF6F5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1611312"/>
            <a:ext cx="8968639" cy="4288447"/>
          </a:xfrm>
          <a:prstGeom prst="rect">
            <a:avLst/>
          </a:prstGeom>
        </p:spPr>
        <p:txBody>
          <a:bodyPr numCol="2" spcCol="288000">
            <a:noAutofit/>
          </a:bodyPr>
          <a:lstStyle>
            <a:lvl1pPr marL="0" indent="0">
              <a:lnSpc>
                <a:spcPct val="114000"/>
              </a:lnSpc>
              <a:spcBef>
                <a:spcPts val="300"/>
              </a:spcBef>
              <a:buNone/>
              <a:defRPr sz="1000"/>
            </a:lvl1pPr>
            <a:lvl2pPr marL="457200" indent="0">
              <a:spcBef>
                <a:spcPts val="300"/>
              </a:spcBef>
              <a:buNone/>
              <a:defRPr sz="900"/>
            </a:lvl2pPr>
            <a:lvl3pPr marL="914400" indent="0">
              <a:spcBef>
                <a:spcPts val="300"/>
              </a:spcBef>
              <a:buNone/>
              <a:defRPr sz="900"/>
            </a:lvl3pPr>
            <a:lvl4pPr marL="1371600" indent="0">
              <a:spcBef>
                <a:spcPts val="300"/>
              </a:spcBef>
              <a:buNone/>
              <a:defRPr sz="900"/>
            </a:lvl4pPr>
            <a:lvl5pPr marL="1828800" indent="0">
              <a:spcBef>
                <a:spcPts val="300"/>
              </a:spcBef>
              <a:buNone/>
              <a:defRPr sz="9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E6F386-2443-E745-730D-43D7CBCC22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9999" y="6300000"/>
            <a:ext cx="5280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1"/>
                </a:solidFill>
                <a:latin typeface="Mont" pitchFamily="2" charset="0"/>
              </a:defRPr>
            </a:lvl1pPr>
          </a:lstStyle>
          <a:p>
            <a:fld id="{2C4BDA31-8803-6745-9DA9-B4B50A5E73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5709315-F059-8C99-AC66-C4830B2D83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731500" y="0"/>
            <a:ext cx="1460500" cy="6858000"/>
          </a:xfrm>
          <a:prstGeom prst="rect">
            <a:avLst/>
          </a:prstGeo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808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T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90838F2-82ED-F052-3F96-C3E100DD5CE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2844800"/>
            <a:ext cx="5378199" cy="3340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98DC64C6-B1FE-9762-8EF1-7A3A460ECC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673100"/>
            <a:ext cx="5378199" cy="15875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133DC85-D9CF-4341-5A72-4F96769132DB}"/>
              </a:ext>
            </a:extLst>
          </p:cNvPr>
          <p:cNvSpPr txBox="1"/>
          <p:nvPr userDrawn="1"/>
        </p:nvSpPr>
        <p:spPr>
          <a:xfrm>
            <a:off x="6578600" y="2851885"/>
            <a:ext cx="2616200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indent="0">
              <a:spcAft>
                <a:spcPts val="600"/>
              </a:spcAft>
              <a:buNone/>
              <a:tabLst>
                <a:tab pos="3762375" algn="l"/>
              </a:tabLst>
            </a:pPr>
            <a:endParaRPr lang="en-GB" sz="1000">
              <a:solidFill>
                <a:srgbClr val="043369"/>
              </a:solidFill>
              <a:latin typeface="Mont" pitchFamily="2" charset="0"/>
              <a:cs typeface="Segoe UI" panose="020B0502040204020203" pitchFamily="34" charset="0"/>
            </a:endParaRPr>
          </a:p>
          <a:p>
            <a:pPr marL="90488" indent="0">
              <a:spcAft>
                <a:spcPts val="600"/>
              </a:spcAft>
              <a:buNone/>
              <a:tabLst>
                <a:tab pos="3762375" algn="l"/>
              </a:tabLst>
            </a:pPr>
            <a:endParaRPr lang="en-GB" sz="1000">
              <a:solidFill>
                <a:srgbClr val="043369"/>
              </a:solidFill>
              <a:latin typeface="Mont" pitchFamily="2" charset="0"/>
              <a:cs typeface="Segoe UI" panose="020B0502040204020203" pitchFamily="34" charset="0"/>
            </a:endParaRPr>
          </a:p>
          <a:p>
            <a:pPr marL="90488" indent="0">
              <a:spcAft>
                <a:spcPts val="600"/>
              </a:spcAft>
              <a:buNone/>
              <a:tabLst>
                <a:tab pos="3762375" algn="l"/>
              </a:tabLst>
            </a:pPr>
            <a:endParaRPr lang="en-GB" sz="1000">
              <a:solidFill>
                <a:srgbClr val="043369"/>
              </a:solidFill>
              <a:latin typeface="Mont" pitchFamily="2" charset="0"/>
              <a:cs typeface="Segoe UI" panose="020B0502040204020203" pitchFamily="34" charset="0"/>
            </a:endParaRPr>
          </a:p>
          <a:p>
            <a:pPr marL="90488" indent="0">
              <a:buNone/>
              <a:tabLst>
                <a:tab pos="3762375" algn="l"/>
              </a:tabLst>
            </a:pPr>
            <a:endParaRPr lang="en-GB" sz="1000">
              <a:solidFill>
                <a:srgbClr val="043369"/>
              </a:solidFill>
              <a:latin typeface="Mont" pitchFamily="2" charset="0"/>
              <a:cs typeface="Segoe UI" panose="020B0502040204020203" pitchFamily="34" charset="0"/>
            </a:endParaRPr>
          </a:p>
          <a:p>
            <a:pPr marL="90488" indent="0">
              <a:buNone/>
              <a:tabLst>
                <a:tab pos="3762375" algn="l"/>
              </a:tabLst>
            </a:pPr>
            <a:r>
              <a:rPr lang="en-GB" sz="1000" b="1">
                <a:solidFill>
                  <a:srgbClr val="043369"/>
                </a:solidFill>
                <a:latin typeface="Mont" pitchFamily="2" charset="0"/>
                <a:cs typeface="Segoe UI" panose="020B0502040204020203" pitchFamily="34" charset="0"/>
              </a:rPr>
              <a:t>Partner</a:t>
            </a:r>
          </a:p>
          <a:p>
            <a:pPr marL="90488" indent="0">
              <a:buNone/>
              <a:tabLst>
                <a:tab pos="3762375" algn="l"/>
              </a:tabLst>
            </a:pPr>
            <a:r>
              <a:rPr lang="en-GB" sz="1000">
                <a:solidFill>
                  <a:srgbClr val="043369"/>
                </a:solidFill>
                <a:latin typeface="Mont" pitchFamily="2" charset="0"/>
                <a:cs typeface="Segoe UI" panose="020B0502040204020203" pitchFamily="34" charset="0"/>
              </a:rPr>
              <a:t>For and on behalf of</a:t>
            </a:r>
          </a:p>
          <a:p>
            <a:pPr marL="90488" indent="0">
              <a:buNone/>
              <a:tabLst>
                <a:tab pos="3762375" algn="l"/>
              </a:tabLst>
            </a:pPr>
            <a:r>
              <a:rPr lang="en-GB" sz="1000">
                <a:solidFill>
                  <a:srgbClr val="043369"/>
                </a:solidFill>
                <a:latin typeface="Mont" pitchFamily="2" charset="0"/>
                <a:cs typeface="Segoe UI" panose="020B0502040204020203" pitchFamily="34" charset="0"/>
              </a:rPr>
              <a:t>Tax Advisory Partnership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F7ACBD3-58C5-6998-615D-1680A69FDC2F}"/>
              </a:ext>
            </a:extLst>
          </p:cNvPr>
          <p:cNvCxnSpPr/>
          <p:nvPr userDrawn="1"/>
        </p:nvCxnSpPr>
        <p:spPr>
          <a:xfrm>
            <a:off x="6565900" y="2851885"/>
            <a:ext cx="0" cy="3327400"/>
          </a:xfrm>
          <a:prstGeom prst="line">
            <a:avLst/>
          </a:prstGeom>
          <a:ln w="6350"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CD80B728-93AD-5B24-B195-A2B45FCD384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2339340"/>
            <a:ext cx="5378199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4CA2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1629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ET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90838F2-82ED-F052-3F96-C3E100DD5CE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2844800"/>
            <a:ext cx="5378199" cy="3340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98DC64C6-B1FE-9762-8EF1-7A3A460ECC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673100"/>
            <a:ext cx="5378199" cy="15875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133DC85-D9CF-4341-5A72-4F96769132DB}"/>
              </a:ext>
            </a:extLst>
          </p:cNvPr>
          <p:cNvSpPr txBox="1"/>
          <p:nvPr userDrawn="1"/>
        </p:nvSpPr>
        <p:spPr>
          <a:xfrm>
            <a:off x="6578600" y="2851885"/>
            <a:ext cx="26162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indent="0">
              <a:spcAft>
                <a:spcPts val="600"/>
              </a:spcAft>
              <a:buNone/>
              <a:tabLst>
                <a:tab pos="3762375" algn="l"/>
              </a:tabLst>
            </a:pPr>
            <a:r>
              <a:rPr lang="en-GB" sz="1000">
                <a:solidFill>
                  <a:srgbClr val="043369"/>
                </a:solidFill>
                <a:latin typeface="Mont" pitchFamily="2" charset="0"/>
                <a:cs typeface="Segoe UI" panose="020B0502040204020203" pitchFamily="34" charset="0"/>
              </a:rPr>
              <a:t>Yours faithfully</a:t>
            </a:r>
          </a:p>
          <a:p>
            <a:pPr marL="90488" indent="0">
              <a:spcAft>
                <a:spcPts val="600"/>
              </a:spcAft>
              <a:buNone/>
              <a:tabLst>
                <a:tab pos="3762375" algn="l"/>
              </a:tabLst>
            </a:pPr>
            <a:endParaRPr lang="en-GB" sz="1000">
              <a:solidFill>
                <a:srgbClr val="043369"/>
              </a:solidFill>
              <a:latin typeface="Mont" pitchFamily="2" charset="0"/>
              <a:cs typeface="Segoe UI" panose="020B0502040204020203" pitchFamily="34" charset="0"/>
            </a:endParaRPr>
          </a:p>
          <a:p>
            <a:pPr marL="90488" indent="0">
              <a:spcAft>
                <a:spcPts val="600"/>
              </a:spcAft>
              <a:buNone/>
              <a:tabLst>
                <a:tab pos="3762375" algn="l"/>
              </a:tabLst>
            </a:pPr>
            <a:endParaRPr lang="en-GB" sz="1000">
              <a:solidFill>
                <a:srgbClr val="043369"/>
              </a:solidFill>
              <a:latin typeface="Mont" pitchFamily="2" charset="0"/>
              <a:cs typeface="Segoe UI" panose="020B0502040204020203" pitchFamily="34" charset="0"/>
            </a:endParaRPr>
          </a:p>
          <a:p>
            <a:pPr marL="90488" indent="0">
              <a:spcAft>
                <a:spcPts val="600"/>
              </a:spcAft>
              <a:buNone/>
              <a:tabLst>
                <a:tab pos="3762375" algn="l"/>
              </a:tabLst>
            </a:pPr>
            <a:endParaRPr lang="en-GB" sz="1000">
              <a:solidFill>
                <a:srgbClr val="043369"/>
              </a:solidFill>
              <a:latin typeface="Mont" pitchFamily="2" charset="0"/>
              <a:cs typeface="Segoe UI" panose="020B0502040204020203" pitchFamily="34" charset="0"/>
            </a:endParaRPr>
          </a:p>
          <a:p>
            <a:pPr marL="90488" indent="0">
              <a:buNone/>
              <a:tabLst>
                <a:tab pos="3762375" algn="l"/>
              </a:tabLst>
            </a:pPr>
            <a:endParaRPr lang="en-GB" sz="1000">
              <a:solidFill>
                <a:srgbClr val="043369"/>
              </a:solidFill>
              <a:latin typeface="Mont" pitchFamily="2" charset="0"/>
              <a:cs typeface="Segoe UI" panose="020B0502040204020203" pitchFamily="34" charset="0"/>
            </a:endParaRPr>
          </a:p>
          <a:p>
            <a:pPr marL="90488" indent="0">
              <a:buNone/>
              <a:tabLst>
                <a:tab pos="3762375" algn="l"/>
              </a:tabLst>
            </a:pPr>
            <a:r>
              <a:rPr lang="en-GB" sz="1000" b="1">
                <a:solidFill>
                  <a:srgbClr val="043369"/>
                </a:solidFill>
                <a:latin typeface="Mont" pitchFamily="2" charset="0"/>
                <a:cs typeface="Segoe UI" panose="020B0502040204020203" pitchFamily="34" charset="0"/>
              </a:rPr>
              <a:t>Partner</a:t>
            </a:r>
          </a:p>
          <a:p>
            <a:pPr marL="90488" indent="0">
              <a:buNone/>
              <a:tabLst>
                <a:tab pos="3762375" algn="l"/>
              </a:tabLst>
            </a:pPr>
            <a:r>
              <a:rPr lang="en-GB" sz="1000">
                <a:solidFill>
                  <a:srgbClr val="043369"/>
                </a:solidFill>
                <a:latin typeface="Mont" pitchFamily="2" charset="0"/>
                <a:cs typeface="Segoe UI" panose="020B0502040204020203" pitchFamily="34" charset="0"/>
              </a:rPr>
              <a:t>For and on behalf of</a:t>
            </a:r>
          </a:p>
          <a:p>
            <a:pPr marL="90488" indent="0">
              <a:buNone/>
              <a:tabLst>
                <a:tab pos="3762375" algn="l"/>
              </a:tabLst>
            </a:pPr>
            <a:r>
              <a:rPr lang="en-GB" sz="1000">
                <a:solidFill>
                  <a:srgbClr val="043369"/>
                </a:solidFill>
                <a:latin typeface="Mont" pitchFamily="2" charset="0"/>
                <a:cs typeface="Segoe UI" panose="020B0502040204020203" pitchFamily="34" charset="0"/>
              </a:rPr>
              <a:t>Tax Advisory Partnership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F7ACBD3-58C5-6998-615D-1680A69FDC2F}"/>
              </a:ext>
            </a:extLst>
          </p:cNvPr>
          <p:cNvCxnSpPr/>
          <p:nvPr userDrawn="1"/>
        </p:nvCxnSpPr>
        <p:spPr>
          <a:xfrm>
            <a:off x="6565900" y="2851885"/>
            <a:ext cx="0" cy="3327400"/>
          </a:xfrm>
          <a:prstGeom prst="line">
            <a:avLst/>
          </a:prstGeom>
          <a:ln w="6350"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470C10E4-6DFA-2F46-E668-9503AC04461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2339340"/>
            <a:ext cx="5378199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4CA2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74221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070FDE77-10AA-FBED-427B-AB21F7B80B89}"/>
              </a:ext>
            </a:extLst>
          </p:cNvPr>
          <p:cNvSpPr/>
          <p:nvPr userDrawn="1"/>
        </p:nvSpPr>
        <p:spPr>
          <a:xfrm rot="5400000" flipV="1">
            <a:off x="-80682" y="89648"/>
            <a:ext cx="6849034" cy="6687670"/>
          </a:xfrm>
          <a:custGeom>
            <a:avLst/>
            <a:gdLst>
              <a:gd name="connsiteX0" fmla="*/ 0 w 6849034"/>
              <a:gd name="connsiteY0" fmla="*/ 4542907 h 6725490"/>
              <a:gd name="connsiteX1" fmla="*/ 0 w 6849034"/>
              <a:gd name="connsiteY1" fmla="*/ 0 h 6725490"/>
              <a:gd name="connsiteX2" fmla="*/ 6849034 w 6849034"/>
              <a:gd name="connsiteY2" fmla="*/ 0 h 6725490"/>
              <a:gd name="connsiteX3" fmla="*/ 6849034 w 6849034"/>
              <a:gd name="connsiteY3" fmla="*/ 5657760 h 6725490"/>
              <a:gd name="connsiteX4" fmla="*/ 6826059 w 6849034"/>
              <a:gd name="connsiteY4" fmla="*/ 5677661 h 6725490"/>
              <a:gd name="connsiteX5" fmla="*/ 3907239 w 6849034"/>
              <a:gd name="connsiteY5" fmla="*/ 6725490 h 6725490"/>
              <a:gd name="connsiteX6" fmla="*/ 102243 w 6849034"/>
              <a:gd name="connsiteY6" fmla="*/ 4702390 h 6725490"/>
              <a:gd name="connsiteX7" fmla="*/ 0 w 6849034"/>
              <a:gd name="connsiteY7" fmla="*/ 4542907 h 6725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49034" h="6725490">
                <a:moveTo>
                  <a:pt x="0" y="4542907"/>
                </a:moveTo>
                <a:lnTo>
                  <a:pt x="0" y="0"/>
                </a:lnTo>
                <a:lnTo>
                  <a:pt x="6849034" y="0"/>
                </a:lnTo>
                <a:lnTo>
                  <a:pt x="6849034" y="5657760"/>
                </a:lnTo>
                <a:lnTo>
                  <a:pt x="6826059" y="5677661"/>
                </a:lnTo>
                <a:cubicBezTo>
                  <a:pt x="6032866" y="6332262"/>
                  <a:pt x="5015974" y="6725490"/>
                  <a:pt x="3907239" y="6725490"/>
                </a:cubicBezTo>
                <a:cubicBezTo>
                  <a:pt x="2323331" y="6725490"/>
                  <a:pt x="926860" y="5922984"/>
                  <a:pt x="102243" y="4702390"/>
                </a:cubicBezTo>
                <a:lnTo>
                  <a:pt x="0" y="45429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9AC58E-560B-C62F-8E6F-3686BF3C5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1827730"/>
            <a:ext cx="5264150" cy="3844688"/>
          </a:xfrm>
        </p:spPr>
        <p:txBody>
          <a:bodyPr anchor="ctr" anchorCtr="0">
            <a:noAutofit/>
          </a:bodyPr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9152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EY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070FDE77-10AA-FBED-427B-AB21F7B80B89}"/>
              </a:ext>
            </a:extLst>
          </p:cNvPr>
          <p:cNvSpPr/>
          <p:nvPr userDrawn="1"/>
        </p:nvSpPr>
        <p:spPr>
          <a:xfrm rot="5400000" flipV="1">
            <a:off x="-85165" y="85165"/>
            <a:ext cx="6858000" cy="6687670"/>
          </a:xfrm>
          <a:custGeom>
            <a:avLst/>
            <a:gdLst>
              <a:gd name="connsiteX0" fmla="*/ 0 w 6849034"/>
              <a:gd name="connsiteY0" fmla="*/ 4542907 h 6725490"/>
              <a:gd name="connsiteX1" fmla="*/ 0 w 6849034"/>
              <a:gd name="connsiteY1" fmla="*/ 0 h 6725490"/>
              <a:gd name="connsiteX2" fmla="*/ 6849034 w 6849034"/>
              <a:gd name="connsiteY2" fmla="*/ 0 h 6725490"/>
              <a:gd name="connsiteX3" fmla="*/ 6849034 w 6849034"/>
              <a:gd name="connsiteY3" fmla="*/ 5657760 h 6725490"/>
              <a:gd name="connsiteX4" fmla="*/ 6826059 w 6849034"/>
              <a:gd name="connsiteY4" fmla="*/ 5677661 h 6725490"/>
              <a:gd name="connsiteX5" fmla="*/ 3907239 w 6849034"/>
              <a:gd name="connsiteY5" fmla="*/ 6725490 h 6725490"/>
              <a:gd name="connsiteX6" fmla="*/ 102243 w 6849034"/>
              <a:gd name="connsiteY6" fmla="*/ 4702390 h 6725490"/>
              <a:gd name="connsiteX7" fmla="*/ 0 w 6849034"/>
              <a:gd name="connsiteY7" fmla="*/ 4542907 h 6725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49034" h="6725490">
                <a:moveTo>
                  <a:pt x="0" y="4542907"/>
                </a:moveTo>
                <a:lnTo>
                  <a:pt x="0" y="0"/>
                </a:lnTo>
                <a:lnTo>
                  <a:pt x="6849034" y="0"/>
                </a:lnTo>
                <a:lnTo>
                  <a:pt x="6849034" y="5657760"/>
                </a:lnTo>
                <a:lnTo>
                  <a:pt x="6826059" y="5677661"/>
                </a:lnTo>
                <a:cubicBezTo>
                  <a:pt x="6032866" y="6332262"/>
                  <a:pt x="5015974" y="6725490"/>
                  <a:pt x="3907239" y="6725490"/>
                </a:cubicBezTo>
                <a:cubicBezTo>
                  <a:pt x="2323331" y="6725490"/>
                  <a:pt x="926860" y="5922984"/>
                  <a:pt x="102243" y="4702390"/>
                </a:cubicBezTo>
                <a:lnTo>
                  <a:pt x="0" y="454290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9AC58E-560B-C62F-8E6F-3686BF3C5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1827730"/>
            <a:ext cx="5264150" cy="3844688"/>
          </a:xfrm>
        </p:spPr>
        <p:txBody>
          <a:bodyPr anchor="ctr" anchorCtr="0">
            <a:noAutofit/>
          </a:bodyPr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4318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070FDE77-10AA-FBED-427B-AB21F7B80B89}"/>
              </a:ext>
            </a:extLst>
          </p:cNvPr>
          <p:cNvSpPr/>
          <p:nvPr userDrawn="1"/>
        </p:nvSpPr>
        <p:spPr>
          <a:xfrm rot="5400000" flipV="1">
            <a:off x="-80682" y="89648"/>
            <a:ext cx="6849034" cy="6687670"/>
          </a:xfrm>
          <a:custGeom>
            <a:avLst/>
            <a:gdLst>
              <a:gd name="connsiteX0" fmla="*/ 0 w 6849034"/>
              <a:gd name="connsiteY0" fmla="*/ 4542907 h 6725490"/>
              <a:gd name="connsiteX1" fmla="*/ 0 w 6849034"/>
              <a:gd name="connsiteY1" fmla="*/ 0 h 6725490"/>
              <a:gd name="connsiteX2" fmla="*/ 6849034 w 6849034"/>
              <a:gd name="connsiteY2" fmla="*/ 0 h 6725490"/>
              <a:gd name="connsiteX3" fmla="*/ 6849034 w 6849034"/>
              <a:gd name="connsiteY3" fmla="*/ 5657760 h 6725490"/>
              <a:gd name="connsiteX4" fmla="*/ 6826059 w 6849034"/>
              <a:gd name="connsiteY4" fmla="*/ 5677661 h 6725490"/>
              <a:gd name="connsiteX5" fmla="*/ 3907239 w 6849034"/>
              <a:gd name="connsiteY5" fmla="*/ 6725490 h 6725490"/>
              <a:gd name="connsiteX6" fmla="*/ 102243 w 6849034"/>
              <a:gd name="connsiteY6" fmla="*/ 4702390 h 6725490"/>
              <a:gd name="connsiteX7" fmla="*/ 0 w 6849034"/>
              <a:gd name="connsiteY7" fmla="*/ 4542907 h 6725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49034" h="6725490">
                <a:moveTo>
                  <a:pt x="0" y="4542907"/>
                </a:moveTo>
                <a:lnTo>
                  <a:pt x="0" y="0"/>
                </a:lnTo>
                <a:lnTo>
                  <a:pt x="6849034" y="0"/>
                </a:lnTo>
                <a:lnTo>
                  <a:pt x="6849034" y="5657760"/>
                </a:lnTo>
                <a:lnTo>
                  <a:pt x="6826059" y="5677661"/>
                </a:lnTo>
                <a:cubicBezTo>
                  <a:pt x="6032866" y="6332262"/>
                  <a:pt x="5015974" y="6725490"/>
                  <a:pt x="3907239" y="6725490"/>
                </a:cubicBezTo>
                <a:cubicBezTo>
                  <a:pt x="2323331" y="6725490"/>
                  <a:pt x="926860" y="5922984"/>
                  <a:pt x="102243" y="4702390"/>
                </a:cubicBezTo>
                <a:lnTo>
                  <a:pt x="0" y="454290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9AC58E-560B-C62F-8E6F-3686BF3C5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1827730"/>
            <a:ext cx="5264150" cy="3844688"/>
          </a:xfrm>
        </p:spPr>
        <p:txBody>
          <a:bodyPr anchor="ctr" anchorCtr="0">
            <a:noAutofit/>
          </a:bodyPr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5625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ILA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070FDE77-10AA-FBED-427B-AB21F7B80B89}"/>
              </a:ext>
            </a:extLst>
          </p:cNvPr>
          <p:cNvSpPr/>
          <p:nvPr userDrawn="1"/>
        </p:nvSpPr>
        <p:spPr>
          <a:xfrm rot="5400000" flipV="1">
            <a:off x="-80682" y="89648"/>
            <a:ext cx="6849034" cy="6687670"/>
          </a:xfrm>
          <a:custGeom>
            <a:avLst/>
            <a:gdLst>
              <a:gd name="connsiteX0" fmla="*/ 0 w 6849034"/>
              <a:gd name="connsiteY0" fmla="*/ 4542907 h 6725490"/>
              <a:gd name="connsiteX1" fmla="*/ 0 w 6849034"/>
              <a:gd name="connsiteY1" fmla="*/ 0 h 6725490"/>
              <a:gd name="connsiteX2" fmla="*/ 6849034 w 6849034"/>
              <a:gd name="connsiteY2" fmla="*/ 0 h 6725490"/>
              <a:gd name="connsiteX3" fmla="*/ 6849034 w 6849034"/>
              <a:gd name="connsiteY3" fmla="*/ 5657760 h 6725490"/>
              <a:gd name="connsiteX4" fmla="*/ 6826059 w 6849034"/>
              <a:gd name="connsiteY4" fmla="*/ 5677661 h 6725490"/>
              <a:gd name="connsiteX5" fmla="*/ 3907239 w 6849034"/>
              <a:gd name="connsiteY5" fmla="*/ 6725490 h 6725490"/>
              <a:gd name="connsiteX6" fmla="*/ 102243 w 6849034"/>
              <a:gd name="connsiteY6" fmla="*/ 4702390 h 6725490"/>
              <a:gd name="connsiteX7" fmla="*/ 0 w 6849034"/>
              <a:gd name="connsiteY7" fmla="*/ 4542907 h 6725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49034" h="6725490">
                <a:moveTo>
                  <a:pt x="0" y="4542907"/>
                </a:moveTo>
                <a:lnTo>
                  <a:pt x="0" y="0"/>
                </a:lnTo>
                <a:lnTo>
                  <a:pt x="6849034" y="0"/>
                </a:lnTo>
                <a:lnTo>
                  <a:pt x="6849034" y="5657760"/>
                </a:lnTo>
                <a:lnTo>
                  <a:pt x="6826059" y="5677661"/>
                </a:lnTo>
                <a:cubicBezTo>
                  <a:pt x="6032866" y="6332262"/>
                  <a:pt x="5015974" y="6725490"/>
                  <a:pt x="3907239" y="6725490"/>
                </a:cubicBezTo>
                <a:cubicBezTo>
                  <a:pt x="2323331" y="6725490"/>
                  <a:pt x="926860" y="5922984"/>
                  <a:pt x="102243" y="4702390"/>
                </a:cubicBezTo>
                <a:lnTo>
                  <a:pt x="0" y="454290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9AC58E-560B-C62F-8E6F-3686BF3C5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1827730"/>
            <a:ext cx="5264150" cy="3844688"/>
          </a:xfrm>
        </p:spPr>
        <p:txBody>
          <a:bodyPr anchor="ctr" anchorCtr="0">
            <a:noAutofit/>
          </a:bodyPr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B5D9CC-BF30-F97B-977E-98A28F29D194}"/>
              </a:ext>
            </a:extLst>
          </p:cNvPr>
          <p:cNvSpPr txBox="1"/>
          <p:nvPr userDrawn="1"/>
        </p:nvSpPr>
        <p:spPr>
          <a:xfrm>
            <a:off x="8054236" y="-37578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8591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IMONIAL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6">
            <a:extLst>
              <a:ext uri="{FF2B5EF4-FFF2-40B4-BE49-F238E27FC236}">
                <a16:creationId xmlns:a16="http://schemas.microsoft.com/office/drawing/2014/main" id="{99F9EE86-9485-0E60-8761-D0AA83F5C062}"/>
              </a:ext>
            </a:extLst>
          </p:cNvPr>
          <p:cNvSpPr/>
          <p:nvPr userDrawn="1"/>
        </p:nvSpPr>
        <p:spPr>
          <a:xfrm rot="5400000">
            <a:off x="5424627" y="61772"/>
            <a:ext cx="6849034" cy="6725490"/>
          </a:xfrm>
          <a:custGeom>
            <a:avLst/>
            <a:gdLst>
              <a:gd name="connsiteX0" fmla="*/ 0 w 6849034"/>
              <a:gd name="connsiteY0" fmla="*/ 4542907 h 6725490"/>
              <a:gd name="connsiteX1" fmla="*/ 0 w 6849034"/>
              <a:gd name="connsiteY1" fmla="*/ 0 h 6725490"/>
              <a:gd name="connsiteX2" fmla="*/ 6849034 w 6849034"/>
              <a:gd name="connsiteY2" fmla="*/ 0 h 6725490"/>
              <a:gd name="connsiteX3" fmla="*/ 6849034 w 6849034"/>
              <a:gd name="connsiteY3" fmla="*/ 5657760 h 6725490"/>
              <a:gd name="connsiteX4" fmla="*/ 6826059 w 6849034"/>
              <a:gd name="connsiteY4" fmla="*/ 5677661 h 6725490"/>
              <a:gd name="connsiteX5" fmla="*/ 3907239 w 6849034"/>
              <a:gd name="connsiteY5" fmla="*/ 6725490 h 6725490"/>
              <a:gd name="connsiteX6" fmla="*/ 102243 w 6849034"/>
              <a:gd name="connsiteY6" fmla="*/ 4702390 h 6725490"/>
              <a:gd name="connsiteX7" fmla="*/ 0 w 6849034"/>
              <a:gd name="connsiteY7" fmla="*/ 4542907 h 6725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49034" h="6725490">
                <a:moveTo>
                  <a:pt x="0" y="4542907"/>
                </a:moveTo>
                <a:lnTo>
                  <a:pt x="0" y="0"/>
                </a:lnTo>
                <a:lnTo>
                  <a:pt x="6849034" y="0"/>
                </a:lnTo>
                <a:lnTo>
                  <a:pt x="6849034" y="5657760"/>
                </a:lnTo>
                <a:lnTo>
                  <a:pt x="6826059" y="5677661"/>
                </a:lnTo>
                <a:cubicBezTo>
                  <a:pt x="6032866" y="6332262"/>
                  <a:pt x="5015974" y="6725490"/>
                  <a:pt x="3907239" y="6725490"/>
                </a:cubicBezTo>
                <a:cubicBezTo>
                  <a:pt x="2323331" y="6725490"/>
                  <a:pt x="926860" y="5922984"/>
                  <a:pt x="102243" y="4702390"/>
                </a:cubicBezTo>
                <a:lnTo>
                  <a:pt x="0" y="4542907"/>
                </a:lnTo>
                <a:close/>
              </a:path>
            </a:pathLst>
          </a:custGeom>
          <a:solidFill>
            <a:srgbClr val="204C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9AC58E-560B-C62F-8E6F-3686BF3C5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900000"/>
            <a:ext cx="4946400" cy="1862138"/>
          </a:xfrm>
        </p:spPr>
        <p:txBody>
          <a:bodyPr anchor="t" anchorCtr="0">
            <a:noAutofit/>
          </a:bodyPr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6" name="Graphic 5" descr="Open quotation mark with solid fill">
            <a:extLst>
              <a:ext uri="{FF2B5EF4-FFF2-40B4-BE49-F238E27FC236}">
                <a16:creationId xmlns:a16="http://schemas.microsoft.com/office/drawing/2014/main" id="{98EDAF72-80BE-EBA0-5D1E-DF2C4F52855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924675" y="371475"/>
            <a:ext cx="1862138" cy="1862138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33D98E8-0AB1-1FBC-3665-7F1E9C35514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400925" y="2057400"/>
            <a:ext cx="4043363" cy="24574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1">
                <a:solidFill>
                  <a:schemeClr val="bg1"/>
                </a:solidFill>
                <a:latin typeface="Petrona" pitchFamily="2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</a:t>
            </a:r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33620A6-AE79-4045-C026-98885E9C7DB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00925" y="4672013"/>
            <a:ext cx="3900488" cy="4857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- Name, Company Name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1787C191-8C6D-D3C9-404C-20B21D0A08E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04724" y="5693134"/>
            <a:ext cx="1048108" cy="1048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7340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ECTION BREA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6">
            <a:extLst>
              <a:ext uri="{FF2B5EF4-FFF2-40B4-BE49-F238E27FC236}">
                <a16:creationId xmlns:a16="http://schemas.microsoft.com/office/drawing/2014/main" id="{99F9EE86-9485-0E60-8761-D0AA83F5C062}"/>
              </a:ext>
            </a:extLst>
          </p:cNvPr>
          <p:cNvSpPr/>
          <p:nvPr userDrawn="1"/>
        </p:nvSpPr>
        <p:spPr>
          <a:xfrm rot="5400000">
            <a:off x="5424627" y="61772"/>
            <a:ext cx="6849034" cy="6725490"/>
          </a:xfrm>
          <a:custGeom>
            <a:avLst/>
            <a:gdLst>
              <a:gd name="connsiteX0" fmla="*/ 0 w 6849034"/>
              <a:gd name="connsiteY0" fmla="*/ 4542907 h 6725490"/>
              <a:gd name="connsiteX1" fmla="*/ 0 w 6849034"/>
              <a:gd name="connsiteY1" fmla="*/ 0 h 6725490"/>
              <a:gd name="connsiteX2" fmla="*/ 6849034 w 6849034"/>
              <a:gd name="connsiteY2" fmla="*/ 0 h 6725490"/>
              <a:gd name="connsiteX3" fmla="*/ 6849034 w 6849034"/>
              <a:gd name="connsiteY3" fmla="*/ 5657760 h 6725490"/>
              <a:gd name="connsiteX4" fmla="*/ 6826059 w 6849034"/>
              <a:gd name="connsiteY4" fmla="*/ 5677661 h 6725490"/>
              <a:gd name="connsiteX5" fmla="*/ 3907239 w 6849034"/>
              <a:gd name="connsiteY5" fmla="*/ 6725490 h 6725490"/>
              <a:gd name="connsiteX6" fmla="*/ 102243 w 6849034"/>
              <a:gd name="connsiteY6" fmla="*/ 4702390 h 6725490"/>
              <a:gd name="connsiteX7" fmla="*/ 0 w 6849034"/>
              <a:gd name="connsiteY7" fmla="*/ 4542907 h 6725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49034" h="6725490">
                <a:moveTo>
                  <a:pt x="0" y="4542907"/>
                </a:moveTo>
                <a:lnTo>
                  <a:pt x="0" y="0"/>
                </a:lnTo>
                <a:lnTo>
                  <a:pt x="6849034" y="0"/>
                </a:lnTo>
                <a:lnTo>
                  <a:pt x="6849034" y="5657760"/>
                </a:lnTo>
                <a:lnTo>
                  <a:pt x="6826059" y="5677661"/>
                </a:lnTo>
                <a:cubicBezTo>
                  <a:pt x="6032866" y="6332262"/>
                  <a:pt x="5015974" y="6725490"/>
                  <a:pt x="3907239" y="6725490"/>
                </a:cubicBezTo>
                <a:cubicBezTo>
                  <a:pt x="2323331" y="6725490"/>
                  <a:pt x="926860" y="5922984"/>
                  <a:pt x="102243" y="4702390"/>
                </a:cubicBezTo>
                <a:lnTo>
                  <a:pt x="0" y="4542907"/>
                </a:lnTo>
                <a:close/>
              </a:path>
            </a:pathLst>
          </a:custGeom>
          <a:blipFill dpi="0" rotWithShape="0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9AC58E-560B-C62F-8E6F-3686BF3C5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900000"/>
            <a:ext cx="4946400" cy="1862138"/>
          </a:xfrm>
        </p:spPr>
        <p:txBody>
          <a:bodyPr anchor="t" anchorCtr="0">
            <a:noAutofit/>
          </a:bodyPr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2A616F8-7A84-D4AB-D184-D2AC6559453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12449" y="5430741"/>
            <a:ext cx="1268233" cy="1268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4682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6">
            <a:extLst>
              <a:ext uri="{FF2B5EF4-FFF2-40B4-BE49-F238E27FC236}">
                <a16:creationId xmlns:a16="http://schemas.microsoft.com/office/drawing/2014/main" id="{99F9EE86-9485-0E60-8761-D0AA83F5C062}"/>
              </a:ext>
            </a:extLst>
          </p:cNvPr>
          <p:cNvSpPr/>
          <p:nvPr userDrawn="1"/>
        </p:nvSpPr>
        <p:spPr>
          <a:xfrm rot="5400000">
            <a:off x="5424627" y="61772"/>
            <a:ext cx="6849034" cy="6725490"/>
          </a:xfrm>
          <a:custGeom>
            <a:avLst/>
            <a:gdLst>
              <a:gd name="connsiteX0" fmla="*/ 0 w 6849034"/>
              <a:gd name="connsiteY0" fmla="*/ 4542907 h 6725490"/>
              <a:gd name="connsiteX1" fmla="*/ 0 w 6849034"/>
              <a:gd name="connsiteY1" fmla="*/ 0 h 6725490"/>
              <a:gd name="connsiteX2" fmla="*/ 6849034 w 6849034"/>
              <a:gd name="connsiteY2" fmla="*/ 0 h 6725490"/>
              <a:gd name="connsiteX3" fmla="*/ 6849034 w 6849034"/>
              <a:gd name="connsiteY3" fmla="*/ 5657760 h 6725490"/>
              <a:gd name="connsiteX4" fmla="*/ 6826059 w 6849034"/>
              <a:gd name="connsiteY4" fmla="*/ 5677661 h 6725490"/>
              <a:gd name="connsiteX5" fmla="*/ 3907239 w 6849034"/>
              <a:gd name="connsiteY5" fmla="*/ 6725490 h 6725490"/>
              <a:gd name="connsiteX6" fmla="*/ 102243 w 6849034"/>
              <a:gd name="connsiteY6" fmla="*/ 4702390 h 6725490"/>
              <a:gd name="connsiteX7" fmla="*/ 0 w 6849034"/>
              <a:gd name="connsiteY7" fmla="*/ 4542907 h 6725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49034" h="6725490">
                <a:moveTo>
                  <a:pt x="0" y="4542907"/>
                </a:moveTo>
                <a:lnTo>
                  <a:pt x="0" y="0"/>
                </a:lnTo>
                <a:lnTo>
                  <a:pt x="6849034" y="0"/>
                </a:lnTo>
                <a:lnTo>
                  <a:pt x="6849034" y="5657760"/>
                </a:lnTo>
                <a:lnTo>
                  <a:pt x="6826059" y="5677661"/>
                </a:lnTo>
                <a:cubicBezTo>
                  <a:pt x="6032866" y="6332262"/>
                  <a:pt x="5015974" y="6725490"/>
                  <a:pt x="3907239" y="6725490"/>
                </a:cubicBezTo>
                <a:cubicBezTo>
                  <a:pt x="2323331" y="6725490"/>
                  <a:pt x="926860" y="5922984"/>
                  <a:pt x="102243" y="4702390"/>
                </a:cubicBezTo>
                <a:lnTo>
                  <a:pt x="0" y="4542907"/>
                </a:lnTo>
                <a:close/>
              </a:path>
            </a:pathLst>
          </a:custGeom>
          <a:blipFill dpi="0" rotWithShape="0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9AC58E-560B-C62F-8E6F-3686BF3C5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900000"/>
            <a:ext cx="4946400" cy="1862138"/>
          </a:xfrm>
        </p:spPr>
        <p:txBody>
          <a:bodyPr anchor="t" anchorCtr="0">
            <a:noAutofit/>
          </a:bodyPr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7F71DBBE-49C8-6317-EB47-AED3903F0DB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12449" y="5430741"/>
            <a:ext cx="1268233" cy="1268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5265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ECTION BREA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6">
            <a:extLst>
              <a:ext uri="{FF2B5EF4-FFF2-40B4-BE49-F238E27FC236}">
                <a16:creationId xmlns:a16="http://schemas.microsoft.com/office/drawing/2014/main" id="{99F9EE86-9485-0E60-8761-D0AA83F5C062}"/>
              </a:ext>
            </a:extLst>
          </p:cNvPr>
          <p:cNvSpPr/>
          <p:nvPr userDrawn="1"/>
        </p:nvSpPr>
        <p:spPr>
          <a:xfrm rot="5400000">
            <a:off x="5424627" y="61772"/>
            <a:ext cx="6849034" cy="6725490"/>
          </a:xfrm>
          <a:custGeom>
            <a:avLst/>
            <a:gdLst>
              <a:gd name="connsiteX0" fmla="*/ 0 w 6849034"/>
              <a:gd name="connsiteY0" fmla="*/ 4542907 h 6725490"/>
              <a:gd name="connsiteX1" fmla="*/ 0 w 6849034"/>
              <a:gd name="connsiteY1" fmla="*/ 0 h 6725490"/>
              <a:gd name="connsiteX2" fmla="*/ 6849034 w 6849034"/>
              <a:gd name="connsiteY2" fmla="*/ 0 h 6725490"/>
              <a:gd name="connsiteX3" fmla="*/ 6849034 w 6849034"/>
              <a:gd name="connsiteY3" fmla="*/ 5657760 h 6725490"/>
              <a:gd name="connsiteX4" fmla="*/ 6826059 w 6849034"/>
              <a:gd name="connsiteY4" fmla="*/ 5677661 h 6725490"/>
              <a:gd name="connsiteX5" fmla="*/ 3907239 w 6849034"/>
              <a:gd name="connsiteY5" fmla="*/ 6725490 h 6725490"/>
              <a:gd name="connsiteX6" fmla="*/ 102243 w 6849034"/>
              <a:gd name="connsiteY6" fmla="*/ 4702390 h 6725490"/>
              <a:gd name="connsiteX7" fmla="*/ 0 w 6849034"/>
              <a:gd name="connsiteY7" fmla="*/ 4542907 h 6725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49034" h="6725490">
                <a:moveTo>
                  <a:pt x="0" y="4542907"/>
                </a:moveTo>
                <a:lnTo>
                  <a:pt x="0" y="0"/>
                </a:lnTo>
                <a:lnTo>
                  <a:pt x="6849034" y="0"/>
                </a:lnTo>
                <a:lnTo>
                  <a:pt x="6849034" y="5657760"/>
                </a:lnTo>
                <a:lnTo>
                  <a:pt x="6826059" y="5677661"/>
                </a:lnTo>
                <a:cubicBezTo>
                  <a:pt x="6032866" y="6332262"/>
                  <a:pt x="5015974" y="6725490"/>
                  <a:pt x="3907239" y="6725490"/>
                </a:cubicBezTo>
                <a:cubicBezTo>
                  <a:pt x="2323331" y="6725490"/>
                  <a:pt x="926860" y="5922984"/>
                  <a:pt x="102243" y="4702390"/>
                </a:cubicBezTo>
                <a:lnTo>
                  <a:pt x="0" y="4542907"/>
                </a:lnTo>
                <a:close/>
              </a:path>
            </a:pathLst>
          </a:custGeom>
          <a:blipFill dpi="0" rotWithShape="0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9AC58E-560B-C62F-8E6F-3686BF3C5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900000"/>
            <a:ext cx="4946400" cy="1862138"/>
          </a:xfrm>
        </p:spPr>
        <p:txBody>
          <a:bodyPr anchor="t" anchorCtr="0">
            <a:noAutofit/>
          </a:bodyPr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1D219CF0-BD6D-48EF-18C8-D410A01C38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04724" y="5693134"/>
            <a:ext cx="1048108" cy="1048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4892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6">
            <a:extLst>
              <a:ext uri="{FF2B5EF4-FFF2-40B4-BE49-F238E27FC236}">
                <a16:creationId xmlns:a16="http://schemas.microsoft.com/office/drawing/2014/main" id="{99F9EE86-9485-0E60-8761-D0AA83F5C062}"/>
              </a:ext>
            </a:extLst>
          </p:cNvPr>
          <p:cNvSpPr/>
          <p:nvPr userDrawn="1"/>
        </p:nvSpPr>
        <p:spPr>
          <a:xfrm rot="5400000">
            <a:off x="5424627" y="61772"/>
            <a:ext cx="6849034" cy="6725490"/>
          </a:xfrm>
          <a:custGeom>
            <a:avLst/>
            <a:gdLst>
              <a:gd name="connsiteX0" fmla="*/ 0 w 6849034"/>
              <a:gd name="connsiteY0" fmla="*/ 4542907 h 6725490"/>
              <a:gd name="connsiteX1" fmla="*/ 0 w 6849034"/>
              <a:gd name="connsiteY1" fmla="*/ 0 h 6725490"/>
              <a:gd name="connsiteX2" fmla="*/ 6849034 w 6849034"/>
              <a:gd name="connsiteY2" fmla="*/ 0 h 6725490"/>
              <a:gd name="connsiteX3" fmla="*/ 6849034 w 6849034"/>
              <a:gd name="connsiteY3" fmla="*/ 5657760 h 6725490"/>
              <a:gd name="connsiteX4" fmla="*/ 6826059 w 6849034"/>
              <a:gd name="connsiteY4" fmla="*/ 5677661 h 6725490"/>
              <a:gd name="connsiteX5" fmla="*/ 3907239 w 6849034"/>
              <a:gd name="connsiteY5" fmla="*/ 6725490 h 6725490"/>
              <a:gd name="connsiteX6" fmla="*/ 102243 w 6849034"/>
              <a:gd name="connsiteY6" fmla="*/ 4702390 h 6725490"/>
              <a:gd name="connsiteX7" fmla="*/ 0 w 6849034"/>
              <a:gd name="connsiteY7" fmla="*/ 4542907 h 6725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49034" h="6725490">
                <a:moveTo>
                  <a:pt x="0" y="4542907"/>
                </a:moveTo>
                <a:lnTo>
                  <a:pt x="0" y="0"/>
                </a:lnTo>
                <a:lnTo>
                  <a:pt x="6849034" y="0"/>
                </a:lnTo>
                <a:lnTo>
                  <a:pt x="6849034" y="5657760"/>
                </a:lnTo>
                <a:lnTo>
                  <a:pt x="6826059" y="5677661"/>
                </a:lnTo>
                <a:cubicBezTo>
                  <a:pt x="6032866" y="6332262"/>
                  <a:pt x="5015974" y="6725490"/>
                  <a:pt x="3907239" y="6725490"/>
                </a:cubicBezTo>
                <a:cubicBezTo>
                  <a:pt x="2323331" y="6725490"/>
                  <a:pt x="926860" y="5922984"/>
                  <a:pt x="102243" y="4702390"/>
                </a:cubicBezTo>
                <a:lnTo>
                  <a:pt x="0" y="4542907"/>
                </a:lnTo>
                <a:close/>
              </a:path>
            </a:pathLst>
          </a:custGeom>
          <a:blipFill dpi="0" rotWithShape="0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9AC58E-560B-C62F-8E6F-3686BF3C5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900000"/>
            <a:ext cx="4946400" cy="1391938"/>
          </a:xfrm>
        </p:spPr>
        <p:txBody>
          <a:bodyPr anchor="t" anchorCtr="0">
            <a:noAutofit/>
          </a:bodyPr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582E26-CC13-1D0E-E4A3-3D49AE6FBBD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9750" y="3146425"/>
            <a:ext cx="4530725" cy="30289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>
                <a:solidFill>
                  <a:schemeClr val="bg1"/>
                </a:solidFill>
              </a:defRPr>
            </a:lvl2pPr>
            <a:lvl3pPr marL="914400" indent="0">
              <a:buNone/>
              <a:defRPr sz="12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B9B598C-0386-08B0-C467-6DA1561A3BE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04724" y="5693134"/>
            <a:ext cx="1048108" cy="1048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6800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6">
            <a:extLst>
              <a:ext uri="{FF2B5EF4-FFF2-40B4-BE49-F238E27FC236}">
                <a16:creationId xmlns:a16="http://schemas.microsoft.com/office/drawing/2014/main" id="{99F9EE86-9485-0E60-8761-D0AA83F5C062}"/>
              </a:ext>
            </a:extLst>
          </p:cNvPr>
          <p:cNvSpPr/>
          <p:nvPr userDrawn="1"/>
        </p:nvSpPr>
        <p:spPr>
          <a:xfrm rot="5400000">
            <a:off x="5424627" y="61772"/>
            <a:ext cx="6849034" cy="6725490"/>
          </a:xfrm>
          <a:custGeom>
            <a:avLst/>
            <a:gdLst>
              <a:gd name="connsiteX0" fmla="*/ 0 w 6849034"/>
              <a:gd name="connsiteY0" fmla="*/ 4542907 h 6725490"/>
              <a:gd name="connsiteX1" fmla="*/ 0 w 6849034"/>
              <a:gd name="connsiteY1" fmla="*/ 0 h 6725490"/>
              <a:gd name="connsiteX2" fmla="*/ 6849034 w 6849034"/>
              <a:gd name="connsiteY2" fmla="*/ 0 h 6725490"/>
              <a:gd name="connsiteX3" fmla="*/ 6849034 w 6849034"/>
              <a:gd name="connsiteY3" fmla="*/ 5657760 h 6725490"/>
              <a:gd name="connsiteX4" fmla="*/ 6826059 w 6849034"/>
              <a:gd name="connsiteY4" fmla="*/ 5677661 h 6725490"/>
              <a:gd name="connsiteX5" fmla="*/ 3907239 w 6849034"/>
              <a:gd name="connsiteY5" fmla="*/ 6725490 h 6725490"/>
              <a:gd name="connsiteX6" fmla="*/ 102243 w 6849034"/>
              <a:gd name="connsiteY6" fmla="*/ 4702390 h 6725490"/>
              <a:gd name="connsiteX7" fmla="*/ 0 w 6849034"/>
              <a:gd name="connsiteY7" fmla="*/ 4542907 h 6725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49034" h="6725490">
                <a:moveTo>
                  <a:pt x="0" y="4542907"/>
                </a:moveTo>
                <a:lnTo>
                  <a:pt x="0" y="0"/>
                </a:lnTo>
                <a:lnTo>
                  <a:pt x="6849034" y="0"/>
                </a:lnTo>
                <a:lnTo>
                  <a:pt x="6849034" y="5657760"/>
                </a:lnTo>
                <a:lnTo>
                  <a:pt x="6826059" y="5677661"/>
                </a:lnTo>
                <a:cubicBezTo>
                  <a:pt x="6032866" y="6332262"/>
                  <a:pt x="5015974" y="6725490"/>
                  <a:pt x="3907239" y="6725490"/>
                </a:cubicBezTo>
                <a:cubicBezTo>
                  <a:pt x="2323331" y="6725490"/>
                  <a:pt x="926860" y="5922984"/>
                  <a:pt x="102243" y="4702390"/>
                </a:cubicBezTo>
                <a:lnTo>
                  <a:pt x="0" y="4542907"/>
                </a:lnTo>
                <a:close/>
              </a:path>
            </a:pathLst>
          </a:custGeom>
          <a:blipFill dpi="0" rotWithShape="0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9AC58E-560B-C62F-8E6F-3686BF3C5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900000"/>
            <a:ext cx="4946400" cy="1451314"/>
          </a:xfrm>
        </p:spPr>
        <p:txBody>
          <a:bodyPr anchor="t" anchorCtr="0">
            <a:noAutofit/>
          </a:bodyPr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A10483A1-7314-FCD3-DE1E-4B4CE745FB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9750" y="3146425"/>
            <a:ext cx="4530725" cy="30289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>
                <a:solidFill>
                  <a:schemeClr val="bg1"/>
                </a:solidFill>
              </a:defRPr>
            </a:lvl2pPr>
            <a:lvl3pPr marL="914400" indent="0">
              <a:buNone/>
              <a:defRPr sz="12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9FC1590E-4EBC-5A55-A292-AB6E7780F99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04724" y="5693134"/>
            <a:ext cx="1048108" cy="1048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5940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6">
            <a:extLst>
              <a:ext uri="{FF2B5EF4-FFF2-40B4-BE49-F238E27FC236}">
                <a16:creationId xmlns:a16="http://schemas.microsoft.com/office/drawing/2014/main" id="{99F9EE86-9485-0E60-8761-D0AA83F5C062}"/>
              </a:ext>
            </a:extLst>
          </p:cNvPr>
          <p:cNvSpPr/>
          <p:nvPr userDrawn="1"/>
        </p:nvSpPr>
        <p:spPr>
          <a:xfrm rot="5400000">
            <a:off x="5424627" y="61772"/>
            <a:ext cx="6849034" cy="6725490"/>
          </a:xfrm>
          <a:custGeom>
            <a:avLst/>
            <a:gdLst>
              <a:gd name="connsiteX0" fmla="*/ 0 w 6849034"/>
              <a:gd name="connsiteY0" fmla="*/ 4542907 h 6725490"/>
              <a:gd name="connsiteX1" fmla="*/ 0 w 6849034"/>
              <a:gd name="connsiteY1" fmla="*/ 0 h 6725490"/>
              <a:gd name="connsiteX2" fmla="*/ 6849034 w 6849034"/>
              <a:gd name="connsiteY2" fmla="*/ 0 h 6725490"/>
              <a:gd name="connsiteX3" fmla="*/ 6849034 w 6849034"/>
              <a:gd name="connsiteY3" fmla="*/ 5657760 h 6725490"/>
              <a:gd name="connsiteX4" fmla="*/ 6826059 w 6849034"/>
              <a:gd name="connsiteY4" fmla="*/ 5677661 h 6725490"/>
              <a:gd name="connsiteX5" fmla="*/ 3907239 w 6849034"/>
              <a:gd name="connsiteY5" fmla="*/ 6725490 h 6725490"/>
              <a:gd name="connsiteX6" fmla="*/ 102243 w 6849034"/>
              <a:gd name="connsiteY6" fmla="*/ 4702390 h 6725490"/>
              <a:gd name="connsiteX7" fmla="*/ 0 w 6849034"/>
              <a:gd name="connsiteY7" fmla="*/ 4542907 h 6725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49034" h="6725490">
                <a:moveTo>
                  <a:pt x="0" y="4542907"/>
                </a:moveTo>
                <a:lnTo>
                  <a:pt x="0" y="0"/>
                </a:lnTo>
                <a:lnTo>
                  <a:pt x="6849034" y="0"/>
                </a:lnTo>
                <a:lnTo>
                  <a:pt x="6849034" y="5657760"/>
                </a:lnTo>
                <a:lnTo>
                  <a:pt x="6826059" y="5677661"/>
                </a:lnTo>
                <a:cubicBezTo>
                  <a:pt x="6032866" y="6332262"/>
                  <a:pt x="5015974" y="6725490"/>
                  <a:pt x="3907239" y="6725490"/>
                </a:cubicBezTo>
                <a:cubicBezTo>
                  <a:pt x="2323331" y="6725490"/>
                  <a:pt x="926860" y="5922984"/>
                  <a:pt x="102243" y="4702390"/>
                </a:cubicBezTo>
                <a:lnTo>
                  <a:pt x="0" y="4542907"/>
                </a:lnTo>
                <a:close/>
              </a:path>
            </a:pathLst>
          </a:custGeom>
          <a:blipFill dpi="0" rotWithShape="0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9AC58E-560B-C62F-8E6F-3686BF3C5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900000"/>
            <a:ext cx="4946400" cy="1510691"/>
          </a:xfrm>
        </p:spPr>
        <p:txBody>
          <a:bodyPr anchor="t" anchorCtr="0">
            <a:noAutofit/>
          </a:bodyPr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78D2AA97-F1BC-D720-C380-2A93B42913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9750" y="3146425"/>
            <a:ext cx="4530725" cy="30289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>
                <a:solidFill>
                  <a:schemeClr val="bg1"/>
                </a:solidFill>
              </a:defRPr>
            </a:lvl2pPr>
            <a:lvl3pPr marL="914400" indent="0">
              <a:buNone/>
              <a:defRPr sz="12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33B53FD-AEE2-603D-3E15-6FEB5C5DB97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04724" y="5693134"/>
            <a:ext cx="1048108" cy="1048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911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sv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svg"/><Relationship Id="rId4" Type="http://schemas.openxmlformats.org/officeDocument/2006/relationships/image" Target="../media/image1.emf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sv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2.sv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45FAA89-945C-0734-9522-2763F29BD0F8}"/>
              </a:ext>
            </a:extLst>
          </p:cNvPr>
          <p:cNvSpPr/>
          <p:nvPr userDrawn="1"/>
        </p:nvSpPr>
        <p:spPr>
          <a:xfrm>
            <a:off x="0" y="362342"/>
            <a:ext cx="12192000" cy="54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50357A-8FBB-9D95-3C95-CF31D1C04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362342"/>
            <a:ext cx="9718425" cy="652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CB95CD-3CD8-4700-AA47-928482AF48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0001" y="1620000"/>
            <a:ext cx="5346450" cy="148771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F64CD4-D0F6-1C6A-E086-477B89EE51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9999" y="6300000"/>
            <a:ext cx="5280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1"/>
                </a:solidFill>
                <a:latin typeface="Mont" pitchFamily="2" charset="0"/>
              </a:defRPr>
            </a:lvl1pPr>
          </a:lstStyle>
          <a:p>
            <a:fld id="{2C4BDA31-8803-6745-9DA9-B4B50A5E732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A03B1EB-5537-1CD0-E8E2-4B8FF83D4C55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362342"/>
            <a:ext cx="270000" cy="5400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8E4F8-A20B-5F86-8203-D4C27A9CDB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94282" y="6299999"/>
            <a:ext cx="40858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  <a:latin typeface="Mont" pitchFamily="2" charset="0"/>
              </a:defRPr>
            </a:lvl1pPr>
          </a:lstStyle>
          <a:p>
            <a:r>
              <a:rPr lang="en-US"/>
              <a:t>Project X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D257FAF-50FA-9B61-5445-F7D6379392E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004724" y="5693134"/>
            <a:ext cx="1048108" cy="1048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53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8" r:id="rId2"/>
    <p:sldLayoutId id="2147483667" r:id="rId3"/>
    <p:sldLayoutId id="2147483665" r:id="rId4"/>
    <p:sldLayoutId id="2147483698" r:id="rId5"/>
    <p:sldLayoutId id="2147483697" r:id="rId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Mont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Mont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3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Mont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3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Mont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3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Mont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3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Mont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45FAA89-945C-0734-9522-2763F29BD0F8}"/>
              </a:ext>
            </a:extLst>
          </p:cNvPr>
          <p:cNvSpPr/>
          <p:nvPr userDrawn="1"/>
        </p:nvSpPr>
        <p:spPr>
          <a:xfrm>
            <a:off x="0" y="362342"/>
            <a:ext cx="12192000" cy="54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50357A-8FBB-9D95-3C95-CF31D1C04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362342"/>
            <a:ext cx="9718425" cy="652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F64CD4-D0F6-1C6A-E086-477B89EE51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9999" y="6300000"/>
            <a:ext cx="5280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1"/>
                </a:solidFill>
                <a:latin typeface="Mont" pitchFamily="2" charset="0"/>
              </a:defRPr>
            </a:lvl1pPr>
          </a:lstStyle>
          <a:p>
            <a:fld id="{2C4BDA31-8803-6745-9DA9-B4B50A5E732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A03B1EB-5537-1CD0-E8E2-4B8FF83D4C5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2342"/>
            <a:ext cx="270000" cy="540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C26E439E-C039-3C4C-A0CB-387F64441FB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04724" y="5693134"/>
            <a:ext cx="1048108" cy="1048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675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Mont" pitchFamily="2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None/>
        <a:defRPr sz="1100" kern="1200">
          <a:solidFill>
            <a:schemeClr val="tx1"/>
          </a:solidFill>
          <a:latin typeface="Mont" pitchFamily="2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13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None/>
        <a:defRPr sz="1100" kern="1200">
          <a:solidFill>
            <a:schemeClr val="tx1"/>
          </a:solidFill>
          <a:latin typeface="Mont" pitchFamily="2" charset="0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13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None/>
        <a:defRPr sz="1100" kern="1200">
          <a:solidFill>
            <a:schemeClr val="tx1"/>
          </a:solidFill>
          <a:latin typeface="Mont" pitchFamily="2" charset="0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13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None/>
        <a:defRPr sz="1100" kern="1200">
          <a:solidFill>
            <a:schemeClr val="tx1"/>
          </a:solidFill>
          <a:latin typeface="Mont" pitchFamily="2" charset="0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13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None/>
        <a:defRPr sz="1100" kern="1200">
          <a:solidFill>
            <a:schemeClr val="tx1"/>
          </a:solidFill>
          <a:latin typeface="Mont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BD570BE-1238-F779-5B8A-462E5D8910E8}"/>
              </a:ext>
            </a:extLst>
          </p:cNvPr>
          <p:cNvSpPr>
            <a:spLocks/>
          </p:cNvSpPr>
          <p:nvPr userDrawn="1"/>
        </p:nvSpPr>
        <p:spPr>
          <a:xfrm>
            <a:off x="359400" y="389800"/>
            <a:ext cx="9330700" cy="613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CCF0294-75FB-1FD8-DE15-5BBE19AC6D5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20795" y="389800"/>
            <a:ext cx="1256120" cy="1256120"/>
          </a:xfrm>
          <a:prstGeom prst="rect">
            <a:avLst/>
          </a:prstGeom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74C6B519-996E-37A8-C2DB-B32C21A5037A}"/>
              </a:ext>
            </a:extLst>
          </p:cNvPr>
          <p:cNvSpPr txBox="1">
            <a:spLocks/>
          </p:cNvSpPr>
          <p:nvPr userDrawn="1"/>
        </p:nvSpPr>
        <p:spPr>
          <a:xfrm>
            <a:off x="540001" y="2851885"/>
            <a:ext cx="5346450" cy="3327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Mont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3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Mont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3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Mont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3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Mont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3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Mon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4000"/>
              </a:lnSpc>
              <a:spcBef>
                <a:spcPts val="300"/>
              </a:spcBef>
            </a:pPr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FD2A178-EC97-AB9B-0B2C-841E79C1A0F0}"/>
              </a:ext>
            </a:extLst>
          </p:cNvPr>
          <p:cNvSpPr txBox="1"/>
          <p:nvPr userDrawn="1"/>
        </p:nvSpPr>
        <p:spPr>
          <a:xfrm>
            <a:off x="10054600" y="5387549"/>
            <a:ext cx="1778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>
                <a:solidFill>
                  <a:srgbClr val="043369"/>
                </a:solidFill>
                <a:latin typeface="Mont" pitchFamily="2" charset="0"/>
                <a:cs typeface="Segoe UI" panose="020B0502040204020203" pitchFamily="34" charset="0"/>
              </a:rPr>
              <a:t>4100 Park Approach</a:t>
            </a:r>
          </a:p>
          <a:p>
            <a:pPr algn="ctr"/>
            <a:r>
              <a:rPr lang="en-GB" sz="1000">
                <a:solidFill>
                  <a:srgbClr val="043369"/>
                </a:solidFill>
                <a:latin typeface="Mont" pitchFamily="2" charset="0"/>
                <a:cs typeface="Segoe UI" panose="020B0502040204020203" pitchFamily="34" charset="0"/>
              </a:rPr>
              <a:t>Thorpe Park</a:t>
            </a:r>
          </a:p>
          <a:p>
            <a:pPr algn="ctr"/>
            <a:r>
              <a:rPr lang="en-GB" sz="1000">
                <a:solidFill>
                  <a:srgbClr val="043369"/>
                </a:solidFill>
                <a:latin typeface="Mont" pitchFamily="2" charset="0"/>
                <a:cs typeface="Segoe UI" panose="020B0502040204020203" pitchFamily="34" charset="0"/>
              </a:rPr>
              <a:t>Leeds</a:t>
            </a:r>
          </a:p>
          <a:p>
            <a:pPr algn="ctr"/>
            <a:r>
              <a:rPr lang="en-GB" sz="1000">
                <a:solidFill>
                  <a:srgbClr val="043369"/>
                </a:solidFill>
                <a:latin typeface="Mont" pitchFamily="2" charset="0"/>
                <a:cs typeface="Segoe UI" panose="020B0502040204020203" pitchFamily="34" charset="0"/>
              </a:rPr>
              <a:t>West Yorkshire</a:t>
            </a:r>
          </a:p>
          <a:p>
            <a:pPr algn="ctr"/>
            <a:r>
              <a:rPr lang="en-GB" sz="1000">
                <a:solidFill>
                  <a:srgbClr val="043369"/>
                </a:solidFill>
                <a:latin typeface="Mont" pitchFamily="2" charset="0"/>
                <a:cs typeface="Segoe UI" panose="020B0502040204020203" pitchFamily="34" charset="0"/>
              </a:rPr>
              <a:t>LS15 8GB</a:t>
            </a:r>
          </a:p>
          <a:p>
            <a:pPr algn="ctr"/>
            <a:endParaRPr lang="en-GB" sz="1000">
              <a:solidFill>
                <a:srgbClr val="043369"/>
              </a:solidFill>
              <a:latin typeface="Mont" pitchFamily="2" charset="0"/>
              <a:cs typeface="Segoe UI" panose="020B0502040204020203" pitchFamily="34" charset="0"/>
            </a:endParaRPr>
          </a:p>
          <a:p>
            <a:pPr algn="ctr"/>
            <a:r>
              <a:rPr lang="en-GB" sz="1000">
                <a:solidFill>
                  <a:srgbClr val="043369"/>
                </a:solidFill>
                <a:latin typeface="Mont" pitchFamily="2" charset="0"/>
                <a:cs typeface="Segoe UI" panose="020B0502040204020203" pitchFamily="34" charset="0"/>
              </a:rPr>
              <a:t>T +44 (0) 113 8272 410</a:t>
            </a:r>
          </a:p>
        </p:txBody>
      </p:sp>
    </p:spTree>
    <p:extLst>
      <p:ext uri="{BB962C8B-B14F-4D97-AF65-F5344CB8AC3E}">
        <p14:creationId xmlns:p14="http://schemas.microsoft.com/office/powerpoint/2010/main" val="38194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96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Mont" pitchFamily="2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4000"/>
        </a:lnSpc>
        <a:spcBef>
          <a:spcPts val="300"/>
        </a:spcBef>
        <a:buClr>
          <a:schemeClr val="accent1"/>
        </a:buClr>
        <a:buFont typeface="Arial" panose="020B0604020202020204" pitchFamily="34" charset="0"/>
        <a:buNone/>
        <a:defRPr sz="1000" kern="1200">
          <a:solidFill>
            <a:schemeClr val="tx1"/>
          </a:solidFill>
          <a:latin typeface="Mont" pitchFamily="2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13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None/>
        <a:defRPr sz="1000" kern="1200">
          <a:solidFill>
            <a:schemeClr val="tx1"/>
          </a:solidFill>
          <a:latin typeface="Mont" pitchFamily="2" charset="0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13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None/>
        <a:defRPr sz="1000" kern="1200">
          <a:solidFill>
            <a:schemeClr val="tx1"/>
          </a:solidFill>
          <a:latin typeface="Mont" pitchFamily="2" charset="0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13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None/>
        <a:defRPr sz="1000" kern="1200">
          <a:solidFill>
            <a:schemeClr val="tx1"/>
          </a:solidFill>
          <a:latin typeface="Mont" pitchFamily="2" charset="0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13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None/>
        <a:defRPr sz="1000" kern="1200">
          <a:solidFill>
            <a:schemeClr val="tx1"/>
          </a:solidFill>
          <a:latin typeface="Mont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50357A-8FBB-9D95-3C95-CF31D1C04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1" y="900000"/>
            <a:ext cx="5556000" cy="206653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259A00E-F148-6642-AA27-D65C676F291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004724" y="5693134"/>
            <a:ext cx="1048108" cy="1048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250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7" r:id="rId2"/>
    <p:sldLayoutId id="2147483678" r:id="rId3"/>
    <p:sldLayoutId id="2147483679" r:id="rId4"/>
    <p:sldLayoutId id="2147483673" r:id="rId5"/>
    <p:sldLayoutId id="2147483675" r:id="rId6"/>
    <p:sldLayoutId id="2147483681" r:id="rId7"/>
    <p:sldLayoutId id="2147483676" r:id="rId8"/>
    <p:sldLayoutId id="2147483682" r:id="rId9"/>
    <p:sldLayoutId id="2147483694" r:id="rId10"/>
    <p:sldLayoutId id="2147483695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bg1"/>
          </a:solidFill>
          <a:latin typeface="Mont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ont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Mont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ont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ont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Mont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12.png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04B6D28A-F5E4-E216-24EC-3E8A4D22B05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1726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F45F0532-8AA1-5294-5035-4FE97D5CB5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A2D529CE-DE74-6963-14DD-C35D1E074D7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2338">
              <a:alpha val="7000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73022BF-E20C-04F3-5DAA-6F8F609E755D}"/>
              </a:ext>
            </a:extLst>
          </p:cNvPr>
          <p:cNvSpPr/>
          <p:nvPr/>
        </p:nvSpPr>
        <p:spPr>
          <a:xfrm>
            <a:off x="685800" y="2103120"/>
            <a:ext cx="990600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 b="1">
                <a:solidFill>
                  <a:srgbClr val="7FD4D6"/>
                </a:solidFill>
                <a:effectLst/>
                <a:latin typeface="Mont"/>
              </a:rPr>
              <a:t>DOWNLOADABLE GUIDE</a:t>
            </a:r>
          </a:p>
          <a:p>
            <a:pPr>
              <a:buNone/>
            </a:pPr>
            <a:r>
              <a:rPr lang="en-US" sz="1400" b="1">
                <a:solidFill>
                  <a:srgbClr val="7FD4D6"/>
                </a:solidFill>
                <a:effectLst/>
                <a:latin typeface="Mont"/>
              </a:rPr>
              <a:t> </a:t>
            </a:r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83F83DDE-D737-E1B4-B898-C7E34585CC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2800" y="457200"/>
            <a:ext cx="685800" cy="686842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5C194C08-D885-F479-8FB7-37C0D0BC2F70}"/>
              </a:ext>
            </a:extLst>
          </p:cNvPr>
          <p:cNvSpPr/>
          <p:nvPr/>
        </p:nvSpPr>
        <p:spPr>
          <a:xfrm>
            <a:off x="685800" y="2606040"/>
            <a:ext cx="9906000" cy="23317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3600" b="1" dirty="0">
                <a:solidFill>
                  <a:srgbClr val="FFFFFF"/>
                </a:solidFill>
                <a:effectLst/>
                <a:latin typeface="Mont"/>
              </a:rPr>
              <a:t>Why R&amp;D Claims Need to Be Built to Last in Today's HMRC Environment</a:t>
            </a:r>
          </a:p>
          <a:p>
            <a:pPr>
              <a:buNone/>
            </a:pPr>
            <a:r>
              <a:rPr lang="en-US" sz="3600" b="1" dirty="0">
                <a:solidFill>
                  <a:srgbClr val="FFFFFF"/>
                </a:solidFill>
                <a:effectLst/>
                <a:latin typeface="Mont"/>
              </a:rPr>
              <a:t> </a:t>
            </a:r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B59EF9B-25C2-379D-ECDA-847C45504C89}"/>
              </a:ext>
            </a:extLst>
          </p:cNvPr>
          <p:cNvSpPr/>
          <p:nvPr/>
        </p:nvSpPr>
        <p:spPr>
          <a:xfrm>
            <a:off x="685800" y="4389120"/>
            <a:ext cx="9906000" cy="8686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>
                <a:solidFill>
                  <a:srgbClr val="FFFFFF"/>
                </a:solidFill>
                <a:effectLst/>
                <a:latin typeface="Mont"/>
              </a:rPr>
              <a:t>A practical guide to building robust, evidence-led R&amp;D tax relief claims that can withstand specialist review.</a:t>
            </a:r>
          </a:p>
          <a:p>
            <a:pPr>
              <a:buNone/>
            </a:pPr>
            <a:r>
              <a:rPr lang="en-US" sz="1600">
                <a:solidFill>
                  <a:srgbClr val="FFFFFF"/>
                </a:solidFill>
                <a:effectLst/>
                <a:latin typeface="Mont"/>
              </a:rPr>
              <a:t> </a:t>
            </a:r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6C259A2-D0BB-0DD3-A259-695E93A8E97C}"/>
              </a:ext>
            </a:extLst>
          </p:cNvPr>
          <p:cNvSpPr/>
          <p:nvPr/>
        </p:nvSpPr>
        <p:spPr>
          <a:xfrm>
            <a:off x="685800" y="5257800"/>
            <a:ext cx="990600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 b="1">
                <a:solidFill>
                  <a:srgbClr val="7FD4D6"/>
                </a:solidFill>
                <a:effectLst/>
                <a:latin typeface="Mont"/>
              </a:rPr>
              <a:t>Technical ownership | Evidence quality | Cost traceability | Filing governance</a:t>
            </a:r>
          </a:p>
          <a:p>
            <a:pPr>
              <a:buNone/>
            </a:pPr>
            <a:r>
              <a:rPr lang="en-US" sz="1400" b="1">
                <a:solidFill>
                  <a:srgbClr val="7FD4D6"/>
                </a:solidFill>
                <a:effectLst/>
                <a:latin typeface="Mont"/>
              </a:rPr>
              <a:t> </a:t>
            </a:r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BA8A438-EA2D-68DB-C8F0-BC75CD367BB2}"/>
              </a:ext>
            </a:extLst>
          </p:cNvPr>
          <p:cNvSpPr/>
          <p:nvPr/>
        </p:nvSpPr>
        <p:spPr>
          <a:xfrm>
            <a:off x="685800" y="5821680"/>
            <a:ext cx="990600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>
                <a:solidFill>
                  <a:srgbClr val="FFFFFF"/>
                </a:solidFill>
                <a:effectLst/>
                <a:latin typeface="Mont"/>
              </a:rPr>
              <a:t>www.taxadvisorypartnership.com</a:t>
            </a:r>
          </a:p>
          <a:p>
            <a:pPr>
              <a:buNone/>
            </a:pPr>
            <a:r>
              <a:rPr lang="en-US" sz="1400">
                <a:solidFill>
                  <a:srgbClr val="FFFFFF"/>
                </a:solidFill>
                <a:effectLst/>
                <a:latin typeface="Mont"/>
              </a:rPr>
              <a:t>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474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E18FC5BD-0E11-FE1E-B38E-DB62AD85FB4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FCFC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9C467FF-D6BC-8503-60E8-D043062A825B}"/>
              </a:ext>
            </a:extLst>
          </p:cNvPr>
          <p:cNvSpPr/>
          <p:nvPr/>
        </p:nvSpPr>
        <p:spPr>
          <a:xfrm>
            <a:off x="457200" y="457200"/>
            <a:ext cx="800000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 b="1">
                <a:solidFill>
                  <a:srgbClr val="006E70"/>
                </a:solidFill>
                <a:effectLst/>
                <a:latin typeface="Mont"/>
              </a:rPr>
              <a:t>WHY THIS MATTERS</a:t>
            </a:r>
          </a:p>
          <a:p>
            <a:pPr>
              <a:buNone/>
            </a:pPr>
            <a:r>
              <a:rPr lang="en-US" sz="1400" b="1">
                <a:solidFill>
                  <a:srgbClr val="006E70"/>
                </a:solidFill>
                <a:effectLst/>
                <a:latin typeface="Mont"/>
              </a:rPr>
              <a:t> </a:t>
            </a:r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C3B5FD5-0A54-19F5-6983-E381D59F93A3}"/>
              </a:ext>
            </a:extLst>
          </p:cNvPr>
          <p:cNvSpPr/>
          <p:nvPr/>
        </p:nvSpPr>
        <p:spPr>
          <a:xfrm>
            <a:off x="457200" y="914400"/>
            <a:ext cx="4800600" cy="1828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2600" b="1">
                <a:solidFill>
                  <a:srgbClr val="11304C"/>
                </a:solidFill>
                <a:effectLst/>
                <a:latin typeface="Mont"/>
              </a:rPr>
              <a:t>Many R&amp;D Claims Are Still Built Retrospectively</a:t>
            </a:r>
          </a:p>
          <a:p>
            <a:pPr>
              <a:buNone/>
            </a:pPr>
            <a:r>
              <a:rPr lang="en-US" sz="2600" b="1">
                <a:solidFill>
                  <a:srgbClr val="11304C"/>
                </a:solidFill>
                <a:effectLst/>
                <a:latin typeface="Mont"/>
              </a:rPr>
              <a:t> </a:t>
            </a:r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A353B3C-8DFB-167E-B444-E6B9D625332D}"/>
              </a:ext>
            </a:extLst>
          </p:cNvPr>
          <p:cNvSpPr/>
          <p:nvPr/>
        </p:nvSpPr>
        <p:spPr>
          <a:xfrm>
            <a:off x="457200" y="2377440"/>
            <a:ext cx="4572000" cy="1371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 dirty="0">
                <a:solidFill>
                  <a:srgbClr val="11304C"/>
                </a:solidFill>
                <a:effectLst/>
                <a:latin typeface="Mont"/>
              </a:rPr>
              <a:t>That creates avoidable risk. The strongest claims are supported by evidence created while the work is happening, not reconstructed months later.</a:t>
            </a:r>
          </a:p>
          <a:p>
            <a:pPr>
              <a:buNone/>
            </a:pPr>
            <a:r>
              <a:rPr lang="en-US" sz="1600" dirty="0">
                <a:solidFill>
                  <a:srgbClr val="11304C"/>
                </a:solidFill>
                <a:effectLst/>
                <a:latin typeface="Mont"/>
              </a:rPr>
              <a:t> </a:t>
            </a:r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7C821C7-5586-9195-6CA0-66D3CBD8FA60}"/>
              </a:ext>
            </a:extLst>
          </p:cNvPr>
          <p:cNvSpPr/>
          <p:nvPr/>
        </p:nvSpPr>
        <p:spPr>
          <a:xfrm>
            <a:off x="457200" y="6035040"/>
            <a:ext cx="112776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006E70"/>
                </a:solidFill>
                <a:effectLst/>
                <a:latin typeface="Mont"/>
              </a:rPr>
              <a:t>R&amp;D CLAIMS BUILT TO LAST | 02</a:t>
            </a:r>
            <a:endParaRPr lang="en-US"/>
          </a:p>
        </p:txBody>
      </p:sp>
      <p:pic>
        <p:nvPicPr>
          <p:cNvPr id="318" name="Picture 317">
            <a:extLst>
              <a:ext uri="{FF2B5EF4-FFF2-40B4-BE49-F238E27FC236}">
                <a16:creationId xmlns:a16="http://schemas.microsoft.com/office/drawing/2014/main" id="{C059C2EE-7960-0E89-51B3-9605C64C4B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0" y="457200"/>
            <a:ext cx="533400" cy="534211"/>
          </a:xfrm>
          <a:prstGeom prst="rect">
            <a:avLst/>
          </a:prstGeom>
        </p:spPr>
      </p:pic>
      <p:sp>
        <p:nvSpPr>
          <p:cNvPr id="500" name="Rule 0"/>
          <p:cNvSpPr/>
          <p:nvPr/>
        </p:nvSpPr>
        <p:spPr>
          <a:xfrm>
            <a:off x="5715000" y="1219200"/>
            <a:ext cx="6019800" cy="12700"/>
          </a:xfrm>
          <a:prstGeom prst="rect">
            <a:avLst/>
          </a:prstGeom>
          <a:solidFill>
            <a:srgbClr val="C7CBCF"/>
          </a:solidFill>
          <a:ln>
            <a:noFill/>
          </a:ln>
        </p:spPr>
        <p:txBody>
          <a:bodyPr wrap="square" lIns="91440" tIns="45720" rIns="91440" bIns="45720" rtlCol="0" anchor="t"/>
          <a:lstStyle/>
          <a:p>
            <a:endParaRPr lang="en-GB"/>
          </a:p>
        </p:txBody>
      </p:sp>
      <p:sp>
        <p:nvSpPr>
          <p:cNvPr id="501" name="Num 0"/>
          <p:cNvSpPr/>
          <p:nvPr/>
        </p:nvSpPr>
        <p:spPr>
          <a:xfrm>
            <a:off x="5715000" y="1371600"/>
            <a:ext cx="838200" cy="7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buNone/>
            </a:pPr>
            <a:r>
              <a:rPr lang="en-GB" sz="2800" b="1" dirty="0">
                <a:solidFill>
                  <a:srgbClr val="AE3D98"/>
                </a:solidFill>
                <a:latin typeface="Mont"/>
              </a:rPr>
              <a:t>01</a:t>
            </a:r>
          </a:p>
        </p:txBody>
      </p:sp>
      <p:sp>
        <p:nvSpPr>
          <p:cNvPr id="502" name="Row 0"/>
          <p:cNvSpPr/>
          <p:nvPr/>
        </p:nvSpPr>
        <p:spPr>
          <a:xfrm>
            <a:off x="6553200" y="1371600"/>
            <a:ext cx="5181600" cy="1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91440" bIns="0" rtlCol="0" anchor="t"/>
          <a:lstStyle/>
          <a:p>
            <a:pPr algn="l">
              <a:buNone/>
            </a:pPr>
            <a:r>
              <a:rPr lang="en-GB" sz="1400" b="1" spc="60" dirty="0">
                <a:solidFill>
                  <a:srgbClr val="11304C"/>
                </a:solidFill>
                <a:latin typeface="Mont"/>
              </a:rPr>
              <a:t>MEMORY RISK</a:t>
            </a:r>
          </a:p>
          <a:p>
            <a:pPr algn="l">
              <a:spcBef>
                <a:spcPts val="400"/>
              </a:spcBef>
              <a:buNone/>
            </a:pPr>
            <a:r>
              <a:rPr lang="en-GB" sz="1200" dirty="0">
                <a:solidFill>
                  <a:srgbClr val="45566B"/>
                </a:solidFill>
                <a:latin typeface="Mont"/>
              </a:rPr>
              <a:t>Technical decisions, failed attempts and project boundaries become harder to evidence after the event.</a:t>
            </a:r>
          </a:p>
        </p:txBody>
      </p:sp>
      <p:sp>
        <p:nvSpPr>
          <p:cNvPr id="503" name="Rule 1"/>
          <p:cNvSpPr/>
          <p:nvPr/>
        </p:nvSpPr>
        <p:spPr>
          <a:xfrm>
            <a:off x="5715000" y="2590800"/>
            <a:ext cx="6019800" cy="12700"/>
          </a:xfrm>
          <a:prstGeom prst="rect">
            <a:avLst/>
          </a:prstGeom>
          <a:solidFill>
            <a:srgbClr val="C7CBCF"/>
          </a:solidFill>
          <a:ln>
            <a:noFill/>
          </a:ln>
        </p:spPr>
        <p:txBody>
          <a:bodyPr wrap="square" lIns="91440" tIns="45720" rIns="91440" bIns="45720" rtlCol="0" anchor="t"/>
          <a:lstStyle/>
          <a:p>
            <a:endParaRPr lang="en-GB"/>
          </a:p>
        </p:txBody>
      </p:sp>
      <p:sp>
        <p:nvSpPr>
          <p:cNvPr id="504" name="Num 1"/>
          <p:cNvSpPr/>
          <p:nvPr/>
        </p:nvSpPr>
        <p:spPr>
          <a:xfrm>
            <a:off x="5715000" y="2743200"/>
            <a:ext cx="838200" cy="7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buNone/>
            </a:pPr>
            <a:r>
              <a:rPr lang="en-GB" sz="2800" b="1" dirty="0">
                <a:solidFill>
                  <a:srgbClr val="AE3D98"/>
                </a:solidFill>
                <a:latin typeface="Mont"/>
              </a:rPr>
              <a:t>02</a:t>
            </a:r>
          </a:p>
        </p:txBody>
      </p:sp>
      <p:sp>
        <p:nvSpPr>
          <p:cNvPr id="505" name="Row 1"/>
          <p:cNvSpPr/>
          <p:nvPr/>
        </p:nvSpPr>
        <p:spPr>
          <a:xfrm>
            <a:off x="6553200" y="2743200"/>
            <a:ext cx="5181600" cy="1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91440" bIns="0" rtlCol="0" anchor="t"/>
          <a:lstStyle/>
          <a:p>
            <a:pPr algn="l">
              <a:buNone/>
            </a:pPr>
            <a:r>
              <a:rPr lang="en-GB" sz="1400" b="1" spc="60" dirty="0">
                <a:solidFill>
                  <a:srgbClr val="11304C"/>
                </a:solidFill>
                <a:latin typeface="Mont"/>
              </a:rPr>
              <a:t>COST RISK</a:t>
            </a:r>
          </a:p>
          <a:p>
            <a:pPr algn="l">
              <a:spcBef>
                <a:spcPts val="400"/>
              </a:spcBef>
              <a:buNone/>
            </a:pPr>
            <a:r>
              <a:rPr lang="en-GB" sz="1200" dirty="0">
                <a:solidFill>
                  <a:srgbClr val="45566B"/>
                </a:solidFill>
                <a:latin typeface="Mont"/>
              </a:rPr>
              <a:t>Costs can become difficult to connect to qualifying projects, categories and apportionment methods.</a:t>
            </a:r>
          </a:p>
        </p:txBody>
      </p:sp>
      <p:sp>
        <p:nvSpPr>
          <p:cNvPr id="506" name="Rule 2"/>
          <p:cNvSpPr/>
          <p:nvPr/>
        </p:nvSpPr>
        <p:spPr>
          <a:xfrm>
            <a:off x="5715000" y="3962400"/>
            <a:ext cx="6019800" cy="12700"/>
          </a:xfrm>
          <a:prstGeom prst="rect">
            <a:avLst/>
          </a:prstGeom>
          <a:solidFill>
            <a:srgbClr val="C7CBCF"/>
          </a:solidFill>
          <a:ln>
            <a:noFill/>
          </a:ln>
        </p:spPr>
        <p:txBody>
          <a:bodyPr wrap="square" lIns="91440" tIns="45720" rIns="91440" bIns="45720" rtlCol="0" anchor="t"/>
          <a:lstStyle/>
          <a:p>
            <a:endParaRPr lang="en-GB"/>
          </a:p>
        </p:txBody>
      </p:sp>
      <p:sp>
        <p:nvSpPr>
          <p:cNvPr id="507" name="Num 2"/>
          <p:cNvSpPr/>
          <p:nvPr/>
        </p:nvSpPr>
        <p:spPr>
          <a:xfrm>
            <a:off x="5715000" y="4114800"/>
            <a:ext cx="838200" cy="7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buNone/>
            </a:pPr>
            <a:r>
              <a:rPr lang="en-GB" sz="2800" b="1" dirty="0">
                <a:solidFill>
                  <a:srgbClr val="AE3D98"/>
                </a:solidFill>
                <a:latin typeface="Mont"/>
              </a:rPr>
              <a:t>03</a:t>
            </a:r>
          </a:p>
        </p:txBody>
      </p:sp>
      <p:sp>
        <p:nvSpPr>
          <p:cNvPr id="508" name="Row 2"/>
          <p:cNvSpPr/>
          <p:nvPr/>
        </p:nvSpPr>
        <p:spPr>
          <a:xfrm>
            <a:off x="6553200" y="4114800"/>
            <a:ext cx="5181600" cy="1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91440" bIns="0" rtlCol="0" anchor="t"/>
          <a:lstStyle/>
          <a:p>
            <a:pPr algn="l">
              <a:buNone/>
            </a:pPr>
            <a:r>
              <a:rPr lang="en-GB" sz="1400" b="1" spc="60" dirty="0">
                <a:solidFill>
                  <a:srgbClr val="11304C"/>
                </a:solidFill>
                <a:latin typeface="Mont"/>
              </a:rPr>
              <a:t>FILING RISK</a:t>
            </a:r>
          </a:p>
          <a:p>
            <a:pPr algn="l">
              <a:spcBef>
                <a:spcPts val="400"/>
              </a:spcBef>
              <a:buNone/>
            </a:pPr>
            <a:r>
              <a:rPr lang="en-GB" sz="1200" dirty="0">
                <a:solidFill>
                  <a:srgbClr val="45566B"/>
                </a:solidFill>
                <a:latin typeface="Mont"/>
              </a:rPr>
              <a:t>The report, Additional Information Form, computation and CT600 can drift out of alignment.</a:t>
            </a:r>
          </a:p>
        </p:txBody>
      </p:sp>
      <p:sp>
        <p:nvSpPr>
          <p:cNvPr id="509" name="Shift Panel"/>
          <p:cNvSpPr/>
          <p:nvPr/>
        </p:nvSpPr>
        <p:spPr>
          <a:xfrm>
            <a:off x="457200" y="4114800"/>
            <a:ext cx="4419600" cy="1600200"/>
          </a:xfrm>
          <a:prstGeom prst="roundRect">
            <a:avLst>
              <a:gd name="adj" fmla="val 6000"/>
            </a:avLst>
          </a:prstGeom>
          <a:solidFill>
            <a:srgbClr val="006E70"/>
          </a:solidFill>
          <a:ln>
            <a:noFill/>
          </a:ln>
        </p:spPr>
        <p:txBody>
          <a:bodyPr wrap="square" lIns="365760" tIns="320040" rIns="320040" bIns="274320" rtlCol="0" anchor="t"/>
          <a:lstStyle/>
          <a:p>
            <a:pPr algn="l">
              <a:buNone/>
            </a:pPr>
            <a:r>
              <a:rPr lang="en-GB" sz="1400" b="1" spc="100" dirty="0">
                <a:solidFill>
                  <a:srgbClr val="8FD4D6"/>
                </a:solidFill>
                <a:latin typeface="Mont"/>
              </a:rPr>
              <a:t>The practical shift</a:t>
            </a:r>
          </a:p>
          <a:p>
            <a:pPr algn="l">
              <a:spcBef>
                <a:spcPts val="600"/>
              </a:spcBef>
              <a:buNone/>
            </a:pPr>
            <a:r>
              <a:rPr lang="en-GB" sz="1400" b="1" dirty="0">
                <a:solidFill>
                  <a:srgbClr val="FFFFFF"/>
                </a:solidFill>
                <a:latin typeface="Mont"/>
              </a:rPr>
              <a:t>Build the claim file as the project develops, then use it to support the submission.</a:t>
            </a:r>
          </a:p>
        </p:txBody>
      </p:sp>
    </p:spTree>
    <p:extLst>
      <p:ext uri="{BB962C8B-B14F-4D97-AF65-F5344CB8AC3E}">
        <p14:creationId xmlns:p14="http://schemas.microsoft.com/office/powerpoint/2010/main" val="1741229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id="{7CD2D7DE-FDBC-FC9E-99EA-11EEA1AFDAC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FCFC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F0E8436-3ACD-535F-8706-CFFD872B9956}"/>
              </a:ext>
            </a:extLst>
          </p:cNvPr>
          <p:cNvSpPr/>
          <p:nvPr/>
        </p:nvSpPr>
        <p:spPr>
          <a:xfrm>
            <a:off x="457200" y="457200"/>
            <a:ext cx="800000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 b="1">
                <a:solidFill>
                  <a:srgbClr val="006E70"/>
                </a:solidFill>
                <a:effectLst/>
                <a:latin typeface="Mont"/>
              </a:rPr>
              <a:t>INSIDE THIS GUIDE</a:t>
            </a:r>
          </a:p>
          <a:p>
            <a:pPr>
              <a:buNone/>
            </a:pPr>
            <a:r>
              <a:rPr lang="en-US" sz="1400" b="1">
                <a:solidFill>
                  <a:srgbClr val="006E70"/>
                </a:solidFill>
                <a:effectLst/>
                <a:latin typeface="Mont"/>
              </a:rPr>
              <a:t> </a:t>
            </a:r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89FBCD6E-7548-C4BB-0C05-B441A98CC980}"/>
              </a:ext>
            </a:extLst>
          </p:cNvPr>
          <p:cNvSpPr/>
          <p:nvPr/>
        </p:nvSpPr>
        <p:spPr>
          <a:xfrm>
            <a:off x="457200" y="822960"/>
            <a:ext cx="10287000" cy="9296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2600" b="1">
                <a:solidFill>
                  <a:srgbClr val="11304C"/>
                </a:solidFill>
                <a:effectLst/>
                <a:latin typeface="Mont"/>
              </a:rPr>
              <a:t>What Readers Will Take Away</a:t>
            </a:r>
          </a:p>
          <a:p>
            <a:pPr>
              <a:buNone/>
            </a:pPr>
            <a:r>
              <a:rPr lang="en-US" sz="2600" b="1">
                <a:solidFill>
                  <a:srgbClr val="11304C"/>
                </a:solidFill>
                <a:effectLst/>
                <a:latin typeface="Mont"/>
              </a:rPr>
              <a:t> </a:t>
            </a:r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68965E67-B168-4376-1CD7-5D515B2470B8}"/>
              </a:ext>
            </a:extLst>
          </p:cNvPr>
          <p:cNvSpPr/>
          <p:nvPr/>
        </p:nvSpPr>
        <p:spPr>
          <a:xfrm>
            <a:off x="457200" y="1783080"/>
            <a:ext cx="10287000" cy="8686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 dirty="0">
                <a:solidFill>
                  <a:srgbClr val="11304C"/>
                </a:solidFill>
                <a:effectLst/>
                <a:latin typeface="Mont"/>
              </a:rPr>
              <a:t>A clear, practical framework for building R&amp;D claims around evidence, not reconstruction.</a:t>
            </a:r>
          </a:p>
          <a:p>
            <a:pPr>
              <a:buNone/>
            </a:pPr>
            <a:r>
              <a:rPr lang="en-US" sz="1600" dirty="0">
                <a:solidFill>
                  <a:srgbClr val="11304C"/>
                </a:solidFill>
                <a:effectLst/>
                <a:latin typeface="Mont"/>
              </a:rPr>
              <a:t> </a:t>
            </a:r>
            <a:endParaRPr lang="en-US" dirty="0"/>
          </a:p>
        </p:txBody>
      </p:sp>
      <p:sp>
        <p:nvSpPr>
          <p:cNvPr id="902" name="Card 01"/>
          <p:cNvSpPr/>
          <p:nvPr/>
        </p:nvSpPr>
        <p:spPr>
          <a:xfrm>
            <a:off x="487680" y="2476500"/>
            <a:ext cx="5524500" cy="563880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txBody>
          <a:bodyPr lIns="0" tIns="0" rIns="0" bIns="0" rtlCol="0" anchor="ctr"/>
          <a:lstStyle/>
          <a:p>
            <a:endParaRPr lang="en-GB"/>
          </a:p>
        </p:txBody>
      </p:sp>
      <p:sp>
        <p:nvSpPr>
          <p:cNvPr id="903" name="Key 01"/>
          <p:cNvSpPr/>
          <p:nvPr/>
        </p:nvSpPr>
        <p:spPr>
          <a:xfrm>
            <a:off x="487680" y="2476500"/>
            <a:ext cx="68580" cy="563880"/>
          </a:xfrm>
          <a:prstGeom prst="rect">
            <a:avLst/>
          </a:prstGeom>
          <a:solidFill>
            <a:srgbClr val="AE3D98"/>
          </a:solidFill>
          <a:ln>
            <a:noFill/>
          </a:ln>
        </p:spPr>
        <p:txBody>
          <a:bodyPr lIns="0" tIns="0" rIns="0" bIns="0" rtlCol="0" anchor="ctr"/>
          <a:lstStyle/>
          <a:p>
            <a:endParaRPr lang="en-GB"/>
          </a:p>
        </p:txBody>
      </p:sp>
      <p:sp>
        <p:nvSpPr>
          <p:cNvPr id="904" name="Num 01"/>
          <p:cNvSpPr/>
          <p:nvPr/>
        </p:nvSpPr>
        <p:spPr>
          <a:xfrm>
            <a:off x="762000" y="2476500"/>
            <a:ext cx="640080" cy="563880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txBody>
          <a:bodyPr lIns="0" tIns="0" rIns="0" bIns="0" rtlCol="0" anchor="ctr"/>
          <a:lstStyle/>
          <a:p>
            <a:pPr algn="l">
              <a:buNone/>
            </a:pPr>
            <a:r>
              <a:rPr lang="en-GB" sz="1800" b="1" dirty="0">
                <a:solidFill>
                  <a:srgbClr val="AE3D98"/>
                </a:solidFill>
                <a:latin typeface="Mont"/>
                <a:ea typeface="Mont"/>
                <a:cs typeface="Mont"/>
              </a:rPr>
              <a:t>01</a:t>
            </a:r>
          </a:p>
        </p:txBody>
      </p:sp>
      <p:sp>
        <p:nvSpPr>
          <p:cNvPr id="905" name="Ttl 01"/>
          <p:cNvSpPr/>
          <p:nvPr/>
        </p:nvSpPr>
        <p:spPr>
          <a:xfrm>
            <a:off x="1447800" y="2476500"/>
            <a:ext cx="4381500" cy="563880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txBody>
          <a:bodyPr lIns="0" tIns="0" rIns="0" bIns="0" rtlCol="0" anchor="ctr"/>
          <a:lstStyle/>
          <a:p>
            <a:pPr algn="l">
              <a:buNone/>
            </a:pPr>
            <a:r>
              <a:rPr lang="en-GB" sz="1300" b="1" dirty="0">
                <a:solidFill>
                  <a:srgbClr val="11304C"/>
                </a:solidFill>
                <a:latin typeface="Mont"/>
                <a:ea typeface="Mont"/>
                <a:cs typeface="Mont"/>
              </a:rPr>
              <a:t>Why the HMRC environment has changed</a:t>
            </a:r>
          </a:p>
        </p:txBody>
      </p:sp>
      <p:sp>
        <p:nvSpPr>
          <p:cNvPr id="908" name="Card 02"/>
          <p:cNvSpPr/>
          <p:nvPr/>
        </p:nvSpPr>
        <p:spPr>
          <a:xfrm>
            <a:off x="487680" y="3136500"/>
            <a:ext cx="5524500" cy="563880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txBody>
          <a:bodyPr lIns="0" tIns="0" rIns="0" bIns="0" rtlCol="0" anchor="ctr"/>
          <a:lstStyle/>
          <a:p>
            <a:endParaRPr lang="en-GB"/>
          </a:p>
        </p:txBody>
      </p:sp>
      <p:sp>
        <p:nvSpPr>
          <p:cNvPr id="909" name="Key 02"/>
          <p:cNvSpPr/>
          <p:nvPr/>
        </p:nvSpPr>
        <p:spPr>
          <a:xfrm>
            <a:off x="487680" y="3136500"/>
            <a:ext cx="68580" cy="563880"/>
          </a:xfrm>
          <a:prstGeom prst="rect">
            <a:avLst/>
          </a:prstGeom>
          <a:solidFill>
            <a:srgbClr val="AE3D98"/>
          </a:solidFill>
          <a:ln>
            <a:noFill/>
          </a:ln>
        </p:spPr>
        <p:txBody>
          <a:bodyPr lIns="0" tIns="0" rIns="0" bIns="0" rtlCol="0" anchor="ctr"/>
          <a:lstStyle/>
          <a:p>
            <a:endParaRPr lang="en-GB"/>
          </a:p>
        </p:txBody>
      </p:sp>
      <p:sp>
        <p:nvSpPr>
          <p:cNvPr id="910" name="Num 02"/>
          <p:cNvSpPr/>
          <p:nvPr/>
        </p:nvSpPr>
        <p:spPr>
          <a:xfrm>
            <a:off x="762000" y="3136500"/>
            <a:ext cx="640080" cy="563880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txBody>
          <a:bodyPr lIns="0" tIns="0" rIns="0" bIns="0" rtlCol="0" anchor="ctr"/>
          <a:lstStyle/>
          <a:p>
            <a:pPr algn="l">
              <a:buNone/>
            </a:pPr>
            <a:r>
              <a:rPr lang="en-GB" sz="1800" b="1" dirty="0">
                <a:solidFill>
                  <a:srgbClr val="AE3D98"/>
                </a:solidFill>
                <a:latin typeface="Mont"/>
                <a:ea typeface="Mont"/>
                <a:cs typeface="Mont"/>
              </a:rPr>
              <a:t>02</a:t>
            </a:r>
          </a:p>
        </p:txBody>
      </p:sp>
      <p:sp>
        <p:nvSpPr>
          <p:cNvPr id="911" name="Ttl 02"/>
          <p:cNvSpPr/>
          <p:nvPr/>
        </p:nvSpPr>
        <p:spPr>
          <a:xfrm>
            <a:off x="1447800" y="3136500"/>
            <a:ext cx="4381500" cy="563880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txBody>
          <a:bodyPr lIns="0" tIns="0" rIns="0" bIns="0" rtlCol="0" anchor="ctr"/>
          <a:lstStyle/>
          <a:p>
            <a:pPr algn="l">
              <a:buNone/>
            </a:pPr>
            <a:r>
              <a:rPr lang="en-GB" sz="1300" b="1" dirty="0">
                <a:solidFill>
                  <a:srgbClr val="11304C"/>
                </a:solidFill>
                <a:latin typeface="Mont"/>
                <a:ea typeface="Mont"/>
                <a:cs typeface="Mont"/>
              </a:rPr>
              <a:t>Why year-end preparation is not enough</a:t>
            </a:r>
          </a:p>
        </p:txBody>
      </p:sp>
      <p:sp>
        <p:nvSpPr>
          <p:cNvPr id="914" name="Card 03"/>
          <p:cNvSpPr/>
          <p:nvPr/>
        </p:nvSpPr>
        <p:spPr>
          <a:xfrm>
            <a:off x="487680" y="3796500"/>
            <a:ext cx="5524500" cy="563880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txBody>
          <a:bodyPr lIns="0" tIns="0" rIns="0" bIns="0" rtlCol="0" anchor="ctr"/>
          <a:lstStyle/>
          <a:p>
            <a:endParaRPr lang="en-GB"/>
          </a:p>
        </p:txBody>
      </p:sp>
      <p:sp>
        <p:nvSpPr>
          <p:cNvPr id="915" name="Key 03"/>
          <p:cNvSpPr/>
          <p:nvPr/>
        </p:nvSpPr>
        <p:spPr>
          <a:xfrm>
            <a:off x="487680" y="3796500"/>
            <a:ext cx="68580" cy="563880"/>
          </a:xfrm>
          <a:prstGeom prst="rect">
            <a:avLst/>
          </a:prstGeom>
          <a:solidFill>
            <a:srgbClr val="AE3D98"/>
          </a:solidFill>
          <a:ln>
            <a:noFill/>
          </a:ln>
        </p:spPr>
        <p:txBody>
          <a:bodyPr lIns="0" tIns="0" rIns="0" bIns="0" rtlCol="0" anchor="ctr"/>
          <a:lstStyle/>
          <a:p>
            <a:endParaRPr lang="en-GB"/>
          </a:p>
        </p:txBody>
      </p:sp>
      <p:sp>
        <p:nvSpPr>
          <p:cNvPr id="916" name="Num 03"/>
          <p:cNvSpPr/>
          <p:nvPr/>
        </p:nvSpPr>
        <p:spPr>
          <a:xfrm>
            <a:off x="762000" y="3796500"/>
            <a:ext cx="640080" cy="563880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txBody>
          <a:bodyPr lIns="0" tIns="0" rIns="0" bIns="0" rtlCol="0" anchor="ctr"/>
          <a:lstStyle/>
          <a:p>
            <a:pPr algn="l">
              <a:buNone/>
            </a:pPr>
            <a:r>
              <a:rPr lang="en-GB" sz="1800" b="1" dirty="0">
                <a:solidFill>
                  <a:srgbClr val="AE3D98"/>
                </a:solidFill>
                <a:latin typeface="Mont"/>
                <a:ea typeface="Mont"/>
                <a:cs typeface="Mont"/>
              </a:rPr>
              <a:t>03</a:t>
            </a:r>
          </a:p>
        </p:txBody>
      </p:sp>
      <p:sp>
        <p:nvSpPr>
          <p:cNvPr id="917" name="Ttl 03"/>
          <p:cNvSpPr/>
          <p:nvPr/>
        </p:nvSpPr>
        <p:spPr>
          <a:xfrm>
            <a:off x="1447800" y="3796500"/>
            <a:ext cx="4381500" cy="563880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txBody>
          <a:bodyPr lIns="0" tIns="0" rIns="0" bIns="0" rtlCol="0" anchor="ctr"/>
          <a:lstStyle/>
          <a:p>
            <a:pPr algn="l">
              <a:buNone/>
            </a:pPr>
            <a:r>
              <a:rPr lang="en-GB" sz="1300" b="1" dirty="0">
                <a:solidFill>
                  <a:srgbClr val="11304C"/>
                </a:solidFill>
                <a:latin typeface="Mont"/>
                <a:ea typeface="Mont"/>
                <a:cs typeface="Mont"/>
              </a:rPr>
              <a:t>What makes a claim durable</a:t>
            </a:r>
          </a:p>
        </p:txBody>
      </p:sp>
      <p:sp>
        <p:nvSpPr>
          <p:cNvPr id="920" name="Card 04"/>
          <p:cNvSpPr/>
          <p:nvPr/>
        </p:nvSpPr>
        <p:spPr>
          <a:xfrm>
            <a:off x="487680" y="4456500"/>
            <a:ext cx="5524500" cy="563880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txBody>
          <a:bodyPr lIns="0" tIns="0" rIns="0" bIns="0" rtlCol="0" anchor="ctr"/>
          <a:lstStyle/>
          <a:p>
            <a:endParaRPr lang="en-GB"/>
          </a:p>
        </p:txBody>
      </p:sp>
      <p:sp>
        <p:nvSpPr>
          <p:cNvPr id="921" name="Key 04"/>
          <p:cNvSpPr/>
          <p:nvPr/>
        </p:nvSpPr>
        <p:spPr>
          <a:xfrm>
            <a:off x="487680" y="4456500"/>
            <a:ext cx="68580" cy="563880"/>
          </a:xfrm>
          <a:prstGeom prst="rect">
            <a:avLst/>
          </a:prstGeom>
          <a:solidFill>
            <a:srgbClr val="AE3D98"/>
          </a:solidFill>
          <a:ln>
            <a:noFill/>
          </a:ln>
        </p:spPr>
        <p:txBody>
          <a:bodyPr lIns="0" tIns="0" rIns="0" bIns="0" rtlCol="0" anchor="ctr"/>
          <a:lstStyle/>
          <a:p>
            <a:endParaRPr lang="en-GB"/>
          </a:p>
        </p:txBody>
      </p:sp>
      <p:sp>
        <p:nvSpPr>
          <p:cNvPr id="922" name="Num 04"/>
          <p:cNvSpPr/>
          <p:nvPr/>
        </p:nvSpPr>
        <p:spPr>
          <a:xfrm>
            <a:off x="762000" y="4456500"/>
            <a:ext cx="640080" cy="563880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txBody>
          <a:bodyPr lIns="0" tIns="0" rIns="0" bIns="0" rtlCol="0" anchor="ctr"/>
          <a:lstStyle/>
          <a:p>
            <a:pPr algn="l">
              <a:buNone/>
            </a:pPr>
            <a:r>
              <a:rPr lang="en-GB" sz="1800" b="1" dirty="0">
                <a:solidFill>
                  <a:srgbClr val="AE3D98"/>
                </a:solidFill>
                <a:latin typeface="Mont"/>
                <a:ea typeface="Mont"/>
                <a:cs typeface="Mont"/>
              </a:rPr>
              <a:t>04</a:t>
            </a:r>
          </a:p>
        </p:txBody>
      </p:sp>
      <p:sp>
        <p:nvSpPr>
          <p:cNvPr id="923" name="Ttl 04"/>
          <p:cNvSpPr/>
          <p:nvPr/>
        </p:nvSpPr>
        <p:spPr>
          <a:xfrm>
            <a:off x="1447800" y="4456500"/>
            <a:ext cx="4381500" cy="563880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txBody>
          <a:bodyPr lIns="0" tIns="0" rIns="0" bIns="0" rtlCol="0" anchor="ctr"/>
          <a:lstStyle/>
          <a:p>
            <a:pPr algn="l">
              <a:buNone/>
            </a:pPr>
            <a:r>
              <a:rPr lang="en-GB" sz="1300" b="1" dirty="0">
                <a:solidFill>
                  <a:srgbClr val="11304C"/>
                </a:solidFill>
                <a:latin typeface="Mont"/>
                <a:ea typeface="Mont"/>
                <a:cs typeface="Mont"/>
              </a:rPr>
              <a:t>How to evidence the technical case</a:t>
            </a:r>
          </a:p>
        </p:txBody>
      </p:sp>
      <p:sp>
        <p:nvSpPr>
          <p:cNvPr id="926" name="Card 05"/>
          <p:cNvSpPr/>
          <p:nvPr/>
        </p:nvSpPr>
        <p:spPr>
          <a:xfrm>
            <a:off x="6240780" y="2476500"/>
            <a:ext cx="5524500" cy="563880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txBody>
          <a:bodyPr lIns="0" tIns="0" rIns="0" bIns="0" rtlCol="0" anchor="ctr"/>
          <a:lstStyle/>
          <a:p>
            <a:endParaRPr lang="en-GB"/>
          </a:p>
        </p:txBody>
      </p:sp>
      <p:sp>
        <p:nvSpPr>
          <p:cNvPr id="927" name="Key 05"/>
          <p:cNvSpPr/>
          <p:nvPr/>
        </p:nvSpPr>
        <p:spPr>
          <a:xfrm>
            <a:off x="6240780" y="2476500"/>
            <a:ext cx="68580" cy="563880"/>
          </a:xfrm>
          <a:prstGeom prst="rect">
            <a:avLst/>
          </a:prstGeom>
          <a:solidFill>
            <a:srgbClr val="AE3D98"/>
          </a:solidFill>
          <a:ln>
            <a:noFill/>
          </a:ln>
        </p:spPr>
        <p:txBody>
          <a:bodyPr lIns="0" tIns="0" rIns="0" bIns="0" rtlCol="0" anchor="ctr"/>
          <a:lstStyle/>
          <a:p>
            <a:endParaRPr lang="en-GB"/>
          </a:p>
        </p:txBody>
      </p:sp>
      <p:sp>
        <p:nvSpPr>
          <p:cNvPr id="928" name="Num 05"/>
          <p:cNvSpPr/>
          <p:nvPr/>
        </p:nvSpPr>
        <p:spPr>
          <a:xfrm>
            <a:off x="6515100" y="2476500"/>
            <a:ext cx="640080" cy="563880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txBody>
          <a:bodyPr lIns="0" tIns="0" rIns="0" bIns="0" rtlCol="0" anchor="ctr"/>
          <a:lstStyle/>
          <a:p>
            <a:pPr algn="l">
              <a:buNone/>
            </a:pPr>
            <a:r>
              <a:rPr lang="en-GB" sz="1800" b="1" dirty="0">
                <a:solidFill>
                  <a:srgbClr val="AE3D98"/>
                </a:solidFill>
                <a:latin typeface="Mont"/>
                <a:ea typeface="Mont"/>
                <a:cs typeface="Mont"/>
              </a:rPr>
              <a:t>05</a:t>
            </a:r>
          </a:p>
        </p:txBody>
      </p:sp>
      <p:sp>
        <p:nvSpPr>
          <p:cNvPr id="929" name="Ttl 05"/>
          <p:cNvSpPr/>
          <p:nvPr/>
        </p:nvSpPr>
        <p:spPr>
          <a:xfrm>
            <a:off x="7200900" y="2476500"/>
            <a:ext cx="4381500" cy="563880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txBody>
          <a:bodyPr lIns="0" tIns="0" rIns="0" bIns="0" rtlCol="0" anchor="ctr"/>
          <a:lstStyle/>
          <a:p>
            <a:pPr algn="l">
              <a:buNone/>
            </a:pPr>
            <a:r>
              <a:rPr lang="en-GB" sz="1300" b="1" dirty="0">
                <a:solidFill>
                  <a:srgbClr val="11304C"/>
                </a:solidFill>
                <a:latin typeface="Mont"/>
                <a:ea typeface="Mont"/>
                <a:cs typeface="Mont"/>
              </a:rPr>
              <a:t>How to make costs traceable</a:t>
            </a:r>
          </a:p>
        </p:txBody>
      </p:sp>
      <p:sp>
        <p:nvSpPr>
          <p:cNvPr id="932" name="Card 06"/>
          <p:cNvSpPr/>
          <p:nvPr/>
        </p:nvSpPr>
        <p:spPr>
          <a:xfrm>
            <a:off x="6240780" y="3136500"/>
            <a:ext cx="5524500" cy="563880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txBody>
          <a:bodyPr lIns="0" tIns="0" rIns="0" bIns="0" rtlCol="0" anchor="ctr"/>
          <a:lstStyle/>
          <a:p>
            <a:endParaRPr lang="en-GB"/>
          </a:p>
        </p:txBody>
      </p:sp>
      <p:sp>
        <p:nvSpPr>
          <p:cNvPr id="933" name="Key 06"/>
          <p:cNvSpPr/>
          <p:nvPr/>
        </p:nvSpPr>
        <p:spPr>
          <a:xfrm>
            <a:off x="6240780" y="3136500"/>
            <a:ext cx="68580" cy="563880"/>
          </a:xfrm>
          <a:prstGeom prst="rect">
            <a:avLst/>
          </a:prstGeom>
          <a:solidFill>
            <a:srgbClr val="AE3D98"/>
          </a:solidFill>
          <a:ln>
            <a:noFill/>
          </a:ln>
        </p:spPr>
        <p:txBody>
          <a:bodyPr lIns="0" tIns="0" rIns="0" bIns="0" rtlCol="0" anchor="ctr"/>
          <a:lstStyle/>
          <a:p>
            <a:endParaRPr lang="en-GB"/>
          </a:p>
        </p:txBody>
      </p:sp>
      <p:sp>
        <p:nvSpPr>
          <p:cNvPr id="934" name="Num 06"/>
          <p:cNvSpPr/>
          <p:nvPr/>
        </p:nvSpPr>
        <p:spPr>
          <a:xfrm>
            <a:off x="6515100" y="3136500"/>
            <a:ext cx="640080" cy="563880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txBody>
          <a:bodyPr lIns="0" tIns="0" rIns="0" bIns="0" rtlCol="0" anchor="ctr"/>
          <a:lstStyle/>
          <a:p>
            <a:pPr algn="l">
              <a:buNone/>
            </a:pPr>
            <a:r>
              <a:rPr lang="en-GB" sz="1800" b="1" dirty="0">
                <a:solidFill>
                  <a:srgbClr val="AE3D98"/>
                </a:solidFill>
                <a:latin typeface="Mont"/>
                <a:ea typeface="Mont"/>
                <a:cs typeface="Mont"/>
              </a:rPr>
              <a:t>06</a:t>
            </a:r>
          </a:p>
        </p:txBody>
      </p:sp>
      <p:sp>
        <p:nvSpPr>
          <p:cNvPr id="935" name="Ttl 06"/>
          <p:cNvSpPr/>
          <p:nvPr/>
        </p:nvSpPr>
        <p:spPr>
          <a:xfrm>
            <a:off x="7200900" y="3136500"/>
            <a:ext cx="4381500" cy="563880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txBody>
          <a:bodyPr lIns="0" tIns="0" rIns="0" bIns="0" rtlCol="0" anchor="ctr"/>
          <a:lstStyle/>
          <a:p>
            <a:pPr algn="l">
              <a:buNone/>
            </a:pPr>
            <a:r>
              <a:rPr lang="en-GB" sz="1300" b="1" dirty="0">
                <a:solidFill>
                  <a:srgbClr val="11304C"/>
                </a:solidFill>
                <a:latin typeface="Mont"/>
                <a:ea typeface="Mont"/>
                <a:cs typeface="Mont"/>
              </a:rPr>
              <a:t>How to control the filing pack</a:t>
            </a:r>
          </a:p>
        </p:txBody>
      </p:sp>
      <p:sp>
        <p:nvSpPr>
          <p:cNvPr id="938" name="Card 07"/>
          <p:cNvSpPr/>
          <p:nvPr/>
        </p:nvSpPr>
        <p:spPr>
          <a:xfrm>
            <a:off x="6240780" y="3796500"/>
            <a:ext cx="5524500" cy="563880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txBody>
          <a:bodyPr lIns="0" tIns="0" rIns="0" bIns="0" rtlCol="0" anchor="ctr"/>
          <a:lstStyle/>
          <a:p>
            <a:endParaRPr lang="en-GB"/>
          </a:p>
        </p:txBody>
      </p:sp>
      <p:sp>
        <p:nvSpPr>
          <p:cNvPr id="939" name="Key 07"/>
          <p:cNvSpPr/>
          <p:nvPr/>
        </p:nvSpPr>
        <p:spPr>
          <a:xfrm>
            <a:off x="6240780" y="3796500"/>
            <a:ext cx="68580" cy="563880"/>
          </a:xfrm>
          <a:prstGeom prst="rect">
            <a:avLst/>
          </a:prstGeom>
          <a:solidFill>
            <a:srgbClr val="AE3D98"/>
          </a:solidFill>
          <a:ln>
            <a:noFill/>
          </a:ln>
        </p:spPr>
        <p:txBody>
          <a:bodyPr lIns="0" tIns="0" rIns="0" bIns="0" rtlCol="0" anchor="ctr"/>
          <a:lstStyle/>
          <a:p>
            <a:endParaRPr lang="en-GB"/>
          </a:p>
        </p:txBody>
      </p:sp>
      <p:sp>
        <p:nvSpPr>
          <p:cNvPr id="940" name="Num 07"/>
          <p:cNvSpPr/>
          <p:nvPr/>
        </p:nvSpPr>
        <p:spPr>
          <a:xfrm>
            <a:off x="6515100" y="3796500"/>
            <a:ext cx="640080" cy="563880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txBody>
          <a:bodyPr lIns="0" tIns="0" rIns="0" bIns="0" rtlCol="0" anchor="ctr"/>
          <a:lstStyle/>
          <a:p>
            <a:pPr algn="l">
              <a:buNone/>
            </a:pPr>
            <a:r>
              <a:rPr lang="en-GB" sz="1800" b="1" dirty="0">
                <a:solidFill>
                  <a:srgbClr val="AE3D98"/>
                </a:solidFill>
                <a:latin typeface="Mont"/>
                <a:ea typeface="Mont"/>
                <a:cs typeface="Mont"/>
              </a:rPr>
              <a:t>07</a:t>
            </a:r>
          </a:p>
        </p:txBody>
      </p:sp>
      <p:sp>
        <p:nvSpPr>
          <p:cNvPr id="941" name="Ttl 07"/>
          <p:cNvSpPr/>
          <p:nvPr/>
        </p:nvSpPr>
        <p:spPr>
          <a:xfrm>
            <a:off x="7200900" y="3796500"/>
            <a:ext cx="4381500" cy="563880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txBody>
          <a:bodyPr lIns="0" tIns="0" rIns="0" bIns="0" rtlCol="0" anchor="ctr"/>
          <a:lstStyle/>
          <a:p>
            <a:pPr algn="l">
              <a:buNone/>
            </a:pPr>
            <a:r>
              <a:rPr lang="en-GB" sz="1300" b="1" dirty="0">
                <a:solidFill>
                  <a:srgbClr val="11304C"/>
                </a:solidFill>
                <a:latin typeface="Mont"/>
                <a:ea typeface="Mont"/>
                <a:cs typeface="Mont"/>
              </a:rPr>
              <a:t>How to stress-test the claim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087233D2-0781-175F-90EE-A395F93D5C1F}"/>
              </a:ext>
            </a:extLst>
          </p:cNvPr>
          <p:cNvSpPr/>
          <p:nvPr/>
        </p:nvSpPr>
        <p:spPr>
          <a:xfrm>
            <a:off x="457200" y="6050280"/>
            <a:ext cx="112776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rgbClr val="006E70"/>
                </a:solidFill>
                <a:effectLst/>
                <a:latin typeface="Mont"/>
              </a:rPr>
              <a:t>Each section ends with something the reader can act on before the next claim cycle.</a:t>
            </a:r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8BEF25EF-E04A-87AB-BE2A-A7AF77769766}"/>
              </a:ext>
            </a:extLst>
          </p:cNvPr>
          <p:cNvSpPr/>
          <p:nvPr/>
        </p:nvSpPr>
        <p:spPr>
          <a:xfrm>
            <a:off x="457200" y="6446520"/>
            <a:ext cx="112776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006E70"/>
                </a:solidFill>
                <a:effectLst/>
                <a:latin typeface="Mont"/>
              </a:rPr>
              <a:t>R&amp;D CLAIMS BUILT TO LAST | 03</a:t>
            </a:r>
            <a:endParaRPr lang="en-US"/>
          </a:p>
        </p:txBody>
      </p:sp>
      <p:pic>
        <p:nvPicPr>
          <p:cNvPr id="319" name="Picture 318">
            <a:extLst>
              <a:ext uri="{FF2B5EF4-FFF2-40B4-BE49-F238E27FC236}">
                <a16:creationId xmlns:a16="http://schemas.microsoft.com/office/drawing/2014/main" id="{20A06D87-1501-DD50-8BEC-B01B70E343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0" y="457200"/>
            <a:ext cx="533400" cy="534211"/>
          </a:xfrm>
          <a:prstGeom prst="rect">
            <a:avLst/>
          </a:prstGeom>
        </p:spPr>
      </p:pic>
      <p:sp>
        <p:nvSpPr>
          <p:cNvPr id="942" name="Closing Band"/>
          <p:cNvSpPr/>
          <p:nvPr/>
        </p:nvSpPr>
        <p:spPr>
          <a:xfrm>
            <a:off x="457200" y="5288280"/>
            <a:ext cx="11277600" cy="457200"/>
          </a:xfrm>
          <a:prstGeom prst="roundRect">
            <a:avLst>
              <a:gd name="adj" fmla="val 20000"/>
            </a:avLst>
          </a:prstGeom>
          <a:solidFill>
            <a:srgbClr val="006E70"/>
          </a:solidFill>
          <a:ln>
            <a:noFill/>
          </a:ln>
        </p:spPr>
        <p:txBody>
          <a:bodyPr lIns="0" tIns="0" rIns="0" bIns="0" rtlCol="0" anchor="ctr"/>
          <a:lstStyle/>
          <a:p>
            <a:pPr algn="ctr">
              <a:buNone/>
            </a:pPr>
            <a:r>
              <a:rPr lang="en-GB" sz="1300" b="1" spc="60" dirty="0">
                <a:solidFill>
                  <a:srgbClr val="FFFFFF"/>
                </a:solidFill>
                <a:latin typeface="Mont"/>
                <a:ea typeface="Mont"/>
                <a:cs typeface="Mont"/>
              </a:rPr>
              <a:t>Start with the section you are least sure about</a:t>
            </a:r>
          </a:p>
        </p:txBody>
      </p:sp>
    </p:spTree>
    <p:extLst>
      <p:ext uri="{BB962C8B-B14F-4D97-AF65-F5344CB8AC3E}">
        <p14:creationId xmlns:p14="http://schemas.microsoft.com/office/powerpoint/2010/main" val="2627592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>
            <a:extLst>
              <a:ext uri="{FF2B5EF4-FFF2-40B4-BE49-F238E27FC236}">
                <a16:creationId xmlns:a16="http://schemas.microsoft.com/office/drawing/2014/main" id="{7DFCBD0B-2FC0-8F44-D027-E03A6027AD7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1304C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9FE5716D-EB29-940F-CC12-0C26E0C92C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2" name="Rectangle 71">
            <a:extLst>
              <a:ext uri="{FF2B5EF4-FFF2-40B4-BE49-F238E27FC236}">
                <a16:creationId xmlns:a16="http://schemas.microsoft.com/office/drawing/2014/main" id="{28881635-85E3-5A0F-EA1A-EEACDF0B7E3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2338">
              <a:alpha val="7000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7327BEA-7B19-2D21-1E17-8C450C64DD14}"/>
              </a:ext>
            </a:extLst>
          </p:cNvPr>
          <p:cNvSpPr/>
          <p:nvPr/>
        </p:nvSpPr>
        <p:spPr>
          <a:xfrm>
            <a:off x="685800" y="2103120"/>
            <a:ext cx="1082040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 b="1">
                <a:solidFill>
                  <a:srgbClr val="7FD4D6"/>
                </a:solidFill>
                <a:effectLst/>
                <a:latin typeface="Mont"/>
              </a:rPr>
              <a:t>SECTION ONE</a:t>
            </a:r>
          </a:p>
          <a:p>
            <a:pPr>
              <a:buNone/>
            </a:pPr>
            <a:r>
              <a:rPr lang="en-US" sz="1400" b="1">
                <a:solidFill>
                  <a:srgbClr val="7FD4D6"/>
                </a:solidFill>
                <a:effectLst/>
                <a:latin typeface="Mont"/>
              </a:rPr>
              <a:t> </a:t>
            </a:r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33BA0339-8E04-A35E-B1EC-17B0C5F2C626}"/>
              </a:ext>
            </a:extLst>
          </p:cNvPr>
          <p:cNvSpPr/>
          <p:nvPr/>
        </p:nvSpPr>
        <p:spPr>
          <a:xfrm>
            <a:off x="685800" y="2606040"/>
            <a:ext cx="10820400" cy="17830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3600" b="1">
                <a:solidFill>
                  <a:srgbClr val="FFFFFF"/>
                </a:solidFill>
                <a:effectLst/>
                <a:latin typeface="Mont"/>
              </a:rPr>
              <a:t>Understanding the Compliance Shift</a:t>
            </a:r>
          </a:p>
          <a:p>
            <a:pPr>
              <a:buNone/>
            </a:pPr>
            <a:r>
              <a:rPr lang="en-US" sz="3600" b="1">
                <a:solidFill>
                  <a:srgbClr val="FFFFFF"/>
                </a:solidFill>
                <a:effectLst/>
                <a:latin typeface="Mont"/>
              </a:rPr>
              <a:t> </a:t>
            </a:r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B1A4F2E3-D050-9DC7-788E-3D3585080C6E}"/>
              </a:ext>
            </a:extLst>
          </p:cNvPr>
          <p:cNvSpPr/>
          <p:nvPr/>
        </p:nvSpPr>
        <p:spPr>
          <a:xfrm>
            <a:off x="685800" y="4389120"/>
            <a:ext cx="10820400" cy="8686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>
                <a:solidFill>
                  <a:srgbClr val="FFFFFF"/>
                </a:solidFill>
                <a:effectLst/>
                <a:latin typeface="Mont"/>
              </a:rPr>
              <a:t>The standard has moved from submitting a claim to being able to support a claim.</a:t>
            </a:r>
          </a:p>
          <a:p>
            <a:pPr>
              <a:buNone/>
            </a:pPr>
            <a:r>
              <a:rPr lang="en-US" sz="1600">
                <a:solidFill>
                  <a:srgbClr val="FFFFFF"/>
                </a:solidFill>
                <a:effectLst/>
                <a:latin typeface="Mont"/>
              </a:rPr>
              <a:t> </a:t>
            </a:r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3E0C978D-0475-2E8B-E5FB-6A5DD80111CC}"/>
              </a:ext>
            </a:extLst>
          </p:cNvPr>
          <p:cNvSpPr/>
          <p:nvPr/>
        </p:nvSpPr>
        <p:spPr>
          <a:xfrm>
            <a:off x="457200" y="6035040"/>
            <a:ext cx="112776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7FD4D6"/>
                </a:solidFill>
                <a:effectLst/>
                <a:latin typeface="Mont"/>
              </a:rPr>
              <a:t>R&amp;D CLAIMS BUILT TO LAST | 04</a:t>
            </a:r>
            <a:endParaRPr lang="en-US"/>
          </a:p>
        </p:txBody>
      </p:sp>
      <p:pic>
        <p:nvPicPr>
          <p:cNvPr id="320" name="Picture 319">
            <a:extLst>
              <a:ext uri="{FF2B5EF4-FFF2-40B4-BE49-F238E27FC236}">
                <a16:creationId xmlns:a16="http://schemas.microsoft.com/office/drawing/2014/main" id="{CA755543-D687-0092-BAEA-4F71130629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2800" y="457200"/>
            <a:ext cx="685800" cy="68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853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Rectangle 419">
            <a:extLst>
              <a:ext uri="{FF2B5EF4-FFF2-40B4-BE49-F238E27FC236}">
                <a16:creationId xmlns:a16="http://schemas.microsoft.com/office/drawing/2014/main" id="{0008B428-E421-7B49-FAA9-14085A6C82C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1304C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1" name="Rectangle 420">
            <a:extLst>
              <a:ext uri="{FF2B5EF4-FFF2-40B4-BE49-F238E27FC236}">
                <a16:creationId xmlns:a16="http://schemas.microsoft.com/office/drawing/2014/main" id="{0108D93A-A69A-678F-9121-DD5600CD6EC4}"/>
              </a:ext>
            </a:extLst>
          </p:cNvPr>
          <p:cNvSpPr/>
          <p:nvPr/>
        </p:nvSpPr>
        <p:spPr>
          <a:xfrm>
            <a:off x="5638800" y="685800"/>
            <a:ext cx="609600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 b="1">
                <a:solidFill>
                  <a:srgbClr val="7FD4D6"/>
                </a:solidFill>
                <a:effectLst/>
                <a:latin typeface="Mont"/>
              </a:rPr>
              <a:t>THE NEW REALITY</a:t>
            </a:r>
          </a:p>
          <a:p>
            <a:pPr>
              <a:buNone/>
            </a:pPr>
            <a:r>
              <a:rPr lang="en-US" sz="1400" b="1">
                <a:solidFill>
                  <a:srgbClr val="7FD4D6"/>
                </a:solidFill>
                <a:effectLst/>
                <a:latin typeface="Mont"/>
              </a:rPr>
              <a:t> </a:t>
            </a:r>
            <a:endParaRPr lang="en-US"/>
          </a:p>
        </p:txBody>
      </p:sp>
      <p:sp>
        <p:nvSpPr>
          <p:cNvPr id="422" name="Rectangle 421">
            <a:extLst>
              <a:ext uri="{FF2B5EF4-FFF2-40B4-BE49-F238E27FC236}">
                <a16:creationId xmlns:a16="http://schemas.microsoft.com/office/drawing/2014/main" id="{8855DE5E-AB6D-081D-C56A-FE921102F726}"/>
              </a:ext>
            </a:extLst>
          </p:cNvPr>
          <p:cNvSpPr/>
          <p:nvPr/>
        </p:nvSpPr>
        <p:spPr>
          <a:xfrm>
            <a:off x="5638800" y="1188720"/>
            <a:ext cx="6096000" cy="1325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2600" b="1" dirty="0">
                <a:solidFill>
                  <a:srgbClr val="FFFFFF"/>
                </a:solidFill>
                <a:effectLst/>
                <a:latin typeface="Mont"/>
              </a:rPr>
              <a:t>R&amp;D Claims Are Now Assessed, Not Just Processed</a:t>
            </a:r>
          </a:p>
          <a:p>
            <a:pPr>
              <a:buNone/>
            </a:pPr>
            <a:r>
              <a:rPr lang="en-US" sz="2600" b="1" dirty="0">
                <a:solidFill>
                  <a:srgbClr val="FFFFFF"/>
                </a:solidFill>
                <a:effectLst/>
                <a:latin typeface="Mont"/>
              </a:rPr>
              <a:t> </a:t>
            </a:r>
            <a:endParaRPr lang="en-US" dirty="0"/>
          </a:p>
        </p:txBody>
      </p:sp>
      <p:sp>
        <p:nvSpPr>
          <p:cNvPr id="423" name="Rectangle 422">
            <a:extLst>
              <a:ext uri="{FF2B5EF4-FFF2-40B4-BE49-F238E27FC236}">
                <a16:creationId xmlns:a16="http://schemas.microsoft.com/office/drawing/2014/main" id="{D64D4977-9B34-3D70-B651-54B4C3887AEB}"/>
              </a:ext>
            </a:extLst>
          </p:cNvPr>
          <p:cNvSpPr/>
          <p:nvPr/>
        </p:nvSpPr>
        <p:spPr>
          <a:xfrm>
            <a:off x="5638800" y="2514600"/>
            <a:ext cx="6096000" cy="8229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500" dirty="0">
                <a:solidFill>
                  <a:srgbClr val="FFFFFF"/>
                </a:solidFill>
                <a:effectLst/>
                <a:latin typeface="Mont"/>
              </a:rPr>
              <a:t>The practical standard has shifted from submitting a claim to being able to support it under review.</a:t>
            </a:r>
          </a:p>
          <a:p>
            <a:pPr>
              <a:buNone/>
            </a:pPr>
            <a:r>
              <a:rPr lang="en-US" sz="1500" dirty="0">
                <a:solidFill>
                  <a:srgbClr val="FFFFFF"/>
                </a:solidFill>
                <a:effectLst/>
                <a:latin typeface="Mont"/>
              </a:rPr>
              <a:t> </a:t>
            </a:r>
            <a:endParaRPr lang="en-US" dirty="0"/>
          </a:p>
        </p:txBody>
      </p:sp>
      <p:sp>
        <p:nvSpPr>
          <p:cNvPr id="424" name="Rectangle: Rounded Corners 423">
            <a:extLst>
              <a:ext uri="{FF2B5EF4-FFF2-40B4-BE49-F238E27FC236}">
                <a16:creationId xmlns:a16="http://schemas.microsoft.com/office/drawing/2014/main" id="{8C9BBE58-B12F-3DD9-DB90-77AB8F9CD8D3}"/>
              </a:ext>
            </a:extLst>
          </p:cNvPr>
          <p:cNvSpPr/>
          <p:nvPr/>
        </p:nvSpPr>
        <p:spPr>
          <a:xfrm>
            <a:off x="5638800" y="3429000"/>
            <a:ext cx="609600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28600" tIns="118872" rIns="182880" bIns="118872" rtlCol="0" anchor="ctr">
            <a:normAutofit/>
          </a:bodyPr>
          <a:lstStyle/>
          <a:p>
            <a:pPr>
              <a:spcBef>
                <a:spcPts val="300"/>
              </a:spcBef>
              <a:buNone/>
            </a:pPr>
            <a:r>
              <a:rPr lang="en-US" sz="1200" b="1" spc="60" dirty="0">
                <a:solidFill>
                  <a:srgbClr val="AE3D98"/>
                </a:solidFill>
                <a:effectLst/>
                <a:latin typeface="Mont"/>
              </a:rPr>
              <a:t>PREVIOUS ASSUMPTION</a:t>
            </a:r>
          </a:p>
          <a:p>
            <a:pPr>
              <a:spcBef>
                <a:spcPts val="300"/>
              </a:spcBef>
              <a:buNone/>
            </a:pPr>
            <a:r>
              <a:rPr lang="en-US" sz="1150" dirty="0">
                <a:solidFill>
                  <a:srgbClr val="45566B"/>
                </a:solidFill>
                <a:effectLst/>
                <a:latin typeface="Mont"/>
              </a:rPr>
              <a:t>Claim prepared and submitted as a year-end tax exercise.</a:t>
            </a:r>
            <a:endParaRPr lang="en-US" dirty="0"/>
          </a:p>
        </p:txBody>
      </p:sp>
      <p:sp>
        <p:nvSpPr>
          <p:cNvPr id="425" name="Rectangle: Rounded Corners 424">
            <a:extLst>
              <a:ext uri="{FF2B5EF4-FFF2-40B4-BE49-F238E27FC236}">
                <a16:creationId xmlns:a16="http://schemas.microsoft.com/office/drawing/2014/main" id="{7038F764-E1D1-A0BE-422F-AD833A87316E}"/>
              </a:ext>
            </a:extLst>
          </p:cNvPr>
          <p:cNvSpPr/>
          <p:nvPr/>
        </p:nvSpPr>
        <p:spPr>
          <a:xfrm>
            <a:off x="5638800" y="4267200"/>
            <a:ext cx="609600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28600" tIns="118872" rIns="182880" bIns="118872" rtlCol="0" anchor="ctr">
            <a:normAutofit/>
          </a:bodyPr>
          <a:lstStyle/>
          <a:p>
            <a:pPr>
              <a:spcBef>
                <a:spcPts val="300"/>
              </a:spcBef>
              <a:buNone/>
            </a:pPr>
            <a:r>
              <a:rPr lang="en-US" sz="1200" b="1" spc="60">
                <a:solidFill>
                  <a:srgbClr val="AE3D98"/>
                </a:solidFill>
                <a:effectLst/>
                <a:latin typeface="Mont"/>
              </a:rPr>
              <a:t>CURRENT ENVIRONMENT</a:t>
            </a:r>
          </a:p>
          <a:p>
            <a:pPr>
              <a:spcBef>
                <a:spcPts val="300"/>
              </a:spcBef>
              <a:buNone/>
            </a:pPr>
            <a:r>
              <a:rPr lang="en-US" sz="1150">
                <a:solidFill>
                  <a:srgbClr val="45566B"/>
                </a:solidFill>
                <a:effectLst/>
                <a:latin typeface="Mont"/>
              </a:rPr>
              <a:t>Claim reviewed through a more structured, evidence-led compliance lens.</a:t>
            </a:r>
            <a:endParaRPr lang="en-US"/>
          </a:p>
        </p:txBody>
      </p:sp>
      <p:sp>
        <p:nvSpPr>
          <p:cNvPr id="426" name="Rectangle: Rounded Corners 425">
            <a:extLst>
              <a:ext uri="{FF2B5EF4-FFF2-40B4-BE49-F238E27FC236}">
                <a16:creationId xmlns:a16="http://schemas.microsoft.com/office/drawing/2014/main" id="{9794BD56-5710-4094-039F-341F7F3003A9}"/>
              </a:ext>
            </a:extLst>
          </p:cNvPr>
          <p:cNvSpPr/>
          <p:nvPr/>
        </p:nvSpPr>
        <p:spPr>
          <a:xfrm>
            <a:off x="5638800" y="5105400"/>
            <a:ext cx="6096000" cy="731520"/>
          </a:xfrm>
          <a:prstGeom prst="roundRect">
            <a:avLst/>
          </a:prstGeom>
          <a:solidFill>
            <a:schemeClr val="bg1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28600" tIns="118872" rIns="182880" bIns="118872" rtlCol="0" anchor="ctr">
            <a:normAutofit fontScale="92500"/>
          </a:bodyPr>
          <a:lstStyle/>
          <a:p>
            <a:pPr>
              <a:spcBef>
                <a:spcPts val="300"/>
              </a:spcBef>
              <a:buNone/>
            </a:pPr>
            <a:r>
              <a:rPr lang="en-US" sz="1300" b="1" spc="60" dirty="0">
                <a:solidFill>
                  <a:srgbClr val="AE3D98"/>
                </a:solidFill>
                <a:effectLst/>
                <a:latin typeface="Mont"/>
              </a:rPr>
              <a:t>PRACTICAL IMPLICATION</a:t>
            </a:r>
          </a:p>
          <a:p>
            <a:pPr>
              <a:spcBef>
                <a:spcPts val="300"/>
              </a:spcBef>
              <a:buNone/>
            </a:pPr>
            <a:r>
              <a:rPr lang="en-US" sz="1200" dirty="0">
                <a:solidFill>
                  <a:srgbClr val="45566B"/>
                </a:solidFill>
                <a:effectLst/>
                <a:latin typeface="Mont"/>
              </a:rPr>
              <a:t>Businesses need a claim file that can be followed and tested after submission.</a:t>
            </a:r>
            <a:endParaRPr lang="en-US" sz="1200" dirty="0"/>
          </a:p>
        </p:txBody>
      </p:sp>
      <p:pic>
        <p:nvPicPr>
          <p:cNvPr id="513" name="Picture 512">
            <a:extLst>
              <a:ext uri="{FF2B5EF4-FFF2-40B4-BE49-F238E27FC236}">
                <a16:creationId xmlns:a16="http://schemas.microsoft.com/office/drawing/2014/main" id="{6C895A7A-890B-5867-710E-8D9092118A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182368" cy="6858000"/>
          </a:xfrm>
          <a:prstGeom prst="rect">
            <a:avLst/>
          </a:prstGeom>
        </p:spPr>
      </p:pic>
      <p:pic>
        <p:nvPicPr>
          <p:cNvPr id="518" name="Picture 517">
            <a:extLst>
              <a:ext uri="{FF2B5EF4-FFF2-40B4-BE49-F238E27FC236}">
                <a16:creationId xmlns:a16="http://schemas.microsoft.com/office/drawing/2014/main" id="{52312A40-145B-47F0-138C-DC79FEE3A5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9000" y="457200"/>
            <a:ext cx="533400" cy="534211"/>
          </a:xfrm>
          <a:prstGeom prst="rect">
            <a:avLst/>
          </a:prstGeom>
        </p:spPr>
      </p:pic>
      <p:sp>
        <p:nvSpPr>
          <p:cNvPr id="564" name="Rectangle 563">
            <a:extLst>
              <a:ext uri="{FF2B5EF4-FFF2-40B4-BE49-F238E27FC236}">
                <a16:creationId xmlns:a16="http://schemas.microsoft.com/office/drawing/2014/main" id="{1A494985-BEE9-85BD-D309-93DF80AC81C4}"/>
              </a:ext>
            </a:extLst>
          </p:cNvPr>
          <p:cNvSpPr/>
          <p:nvPr/>
        </p:nvSpPr>
        <p:spPr>
          <a:xfrm>
            <a:off x="0" y="5943600"/>
            <a:ext cx="5181600" cy="914400"/>
          </a:xfrm>
          <a:prstGeom prst="rect">
            <a:avLst/>
          </a:prstGeom>
          <a:solidFill>
            <a:srgbClr val="11304C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9" name="Rectangle 568">
            <a:extLst>
              <a:ext uri="{FF2B5EF4-FFF2-40B4-BE49-F238E27FC236}">
                <a16:creationId xmlns:a16="http://schemas.microsoft.com/office/drawing/2014/main" id="{4300751B-29E3-6323-A375-3855125B8533}"/>
              </a:ext>
            </a:extLst>
          </p:cNvPr>
          <p:cNvSpPr/>
          <p:nvPr/>
        </p:nvSpPr>
        <p:spPr>
          <a:xfrm>
            <a:off x="457200" y="6096000"/>
            <a:ext cx="42672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FFFFFF"/>
                </a:solidFill>
                <a:effectLst/>
                <a:latin typeface="Mont"/>
              </a:rPr>
              <a:t>R&amp;D CLAIMS BUILT TO LAST | 05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736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Rectangle 107">
            <a:extLst>
              <a:ext uri="{FF2B5EF4-FFF2-40B4-BE49-F238E27FC236}">
                <a16:creationId xmlns:a16="http://schemas.microsoft.com/office/drawing/2014/main" id="{C1CEC9D0-0740-CB1A-E294-85E471311A3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FCFC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5EFC3A9B-05D9-9549-45AD-731179454091}"/>
              </a:ext>
            </a:extLst>
          </p:cNvPr>
          <p:cNvSpPr/>
          <p:nvPr/>
        </p:nvSpPr>
        <p:spPr>
          <a:xfrm>
            <a:off x="457200" y="457200"/>
            <a:ext cx="800000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 b="1">
                <a:solidFill>
                  <a:srgbClr val="006E70"/>
                </a:solidFill>
                <a:effectLst/>
                <a:latin typeface="Mont"/>
              </a:rPr>
              <a:t>PREPARATION MODEL</a:t>
            </a:r>
          </a:p>
          <a:p>
            <a:pPr>
              <a:buNone/>
            </a:pPr>
            <a:r>
              <a:rPr lang="en-US" sz="1400" b="1">
                <a:solidFill>
                  <a:srgbClr val="006E70"/>
                </a:solidFill>
                <a:effectLst/>
                <a:latin typeface="Mont"/>
              </a:rPr>
              <a:t> </a:t>
            </a:r>
            <a:endParaRPr lang="en-US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4B3183E6-306C-EE50-C2E2-44CEC5AA9FFB}"/>
              </a:ext>
            </a:extLst>
          </p:cNvPr>
          <p:cNvSpPr/>
          <p:nvPr/>
        </p:nvSpPr>
        <p:spPr>
          <a:xfrm>
            <a:off x="457200" y="822960"/>
            <a:ext cx="10287000" cy="9296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2600" b="1">
                <a:solidFill>
                  <a:srgbClr val="11304C"/>
                </a:solidFill>
                <a:effectLst/>
                <a:latin typeface="Mont"/>
              </a:rPr>
              <a:t>Why Year-End Preparation Is No Longer Enough</a:t>
            </a:r>
          </a:p>
          <a:p>
            <a:pPr>
              <a:buNone/>
            </a:pPr>
            <a:r>
              <a:rPr lang="en-US" sz="2600" b="1">
                <a:solidFill>
                  <a:srgbClr val="11304C"/>
                </a:solidFill>
                <a:effectLst/>
                <a:latin typeface="Mont"/>
              </a:rPr>
              <a:t> </a:t>
            </a:r>
            <a:endParaRPr lang="en-US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AF8B64AB-3761-8F1F-F405-AE36254EA299}"/>
              </a:ext>
            </a:extLst>
          </p:cNvPr>
          <p:cNvSpPr/>
          <p:nvPr/>
        </p:nvSpPr>
        <p:spPr>
          <a:xfrm>
            <a:off x="457200" y="1783080"/>
            <a:ext cx="10287000" cy="8686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 dirty="0">
                <a:solidFill>
                  <a:srgbClr val="11304C"/>
                </a:solidFill>
                <a:effectLst/>
                <a:latin typeface="Mont"/>
              </a:rPr>
              <a:t>The issue is not simply timing. It is whether the claim is supported by records created close to the underlying work.</a:t>
            </a:r>
          </a:p>
          <a:p>
            <a:pPr>
              <a:buNone/>
            </a:pPr>
            <a:r>
              <a:rPr lang="en-US" sz="1600" dirty="0">
                <a:solidFill>
                  <a:srgbClr val="11304C"/>
                </a:solidFill>
                <a:effectLst/>
                <a:latin typeface="Mont"/>
              </a:rPr>
              <a:t> </a:t>
            </a:r>
            <a:endParaRPr lang="en-US" dirty="0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7616E00C-7312-4E83-8EEB-95D89B98F12C}"/>
              </a:ext>
            </a:extLst>
          </p:cNvPr>
          <p:cNvSpPr/>
          <p:nvPr/>
        </p:nvSpPr>
        <p:spPr>
          <a:xfrm>
            <a:off x="457200" y="5394960"/>
            <a:ext cx="11277600" cy="6248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AE3D98"/>
                </a:solidFill>
                <a:effectLst/>
                <a:latin typeface="Mont"/>
              </a:rPr>
              <a:t>The difference is whether the records were created while the work was happening.</a:t>
            </a:r>
            <a:endParaRPr lang="en-US" sz="1400" dirty="0">
              <a:solidFill>
                <a:srgbClr val="AE3D98"/>
              </a:solidFill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3A9C73A8-E115-9E0E-6AEB-9E5C96E5B6B0}"/>
              </a:ext>
            </a:extLst>
          </p:cNvPr>
          <p:cNvSpPr/>
          <p:nvPr/>
        </p:nvSpPr>
        <p:spPr>
          <a:xfrm>
            <a:off x="457200" y="6035040"/>
            <a:ext cx="112776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006E70"/>
                </a:solidFill>
                <a:effectLst/>
                <a:latin typeface="Mont"/>
              </a:rPr>
              <a:t>R&amp;D CLAIMS BUILT TO LAST | 06</a:t>
            </a:r>
            <a:endParaRPr lang="en-US"/>
          </a:p>
        </p:txBody>
      </p:sp>
      <p:pic>
        <p:nvPicPr>
          <p:cNvPr id="322" name="Picture 321">
            <a:extLst>
              <a:ext uri="{FF2B5EF4-FFF2-40B4-BE49-F238E27FC236}">
                <a16:creationId xmlns:a16="http://schemas.microsoft.com/office/drawing/2014/main" id="{A7D56048-D1DA-91F2-8771-663DC624EC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0" y="457200"/>
            <a:ext cx="533400" cy="534211"/>
          </a:xfrm>
          <a:prstGeom prst="rect">
            <a:avLst/>
          </a:prstGeom>
        </p:spPr>
      </p:pic>
      <p:sp>
        <p:nvSpPr>
          <p:cNvPr id="701" name="Head L"/>
          <p:cNvSpPr/>
          <p:nvPr/>
        </p:nvSpPr>
        <p:spPr>
          <a:xfrm>
            <a:off x="457200" y="2575560"/>
            <a:ext cx="5524500" cy="457200"/>
          </a:xfrm>
          <a:prstGeom prst="roundRect">
            <a:avLst>
              <a:gd name="adj" fmla="val 22000"/>
            </a:avLst>
          </a:prstGeom>
          <a:solidFill>
            <a:srgbClr val="11304C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</a:pPr>
            <a:r>
              <a:rPr lang="en-GB" sz="1100" b="1" spc="80" dirty="0">
                <a:solidFill>
                  <a:srgbClr val="FFFFFF"/>
                </a:solidFill>
                <a:latin typeface="Mont"/>
                <a:ea typeface="Mont"/>
                <a:cs typeface="Mont"/>
              </a:rPr>
              <a:t>TRADITIONAL YEAR-END CLAIM</a:t>
            </a:r>
          </a:p>
        </p:txBody>
      </p:sp>
      <p:sp>
        <p:nvSpPr>
          <p:cNvPr id="702" name="Head R"/>
          <p:cNvSpPr/>
          <p:nvPr/>
        </p:nvSpPr>
        <p:spPr>
          <a:xfrm>
            <a:off x="6210300" y="2575560"/>
            <a:ext cx="5524500" cy="457200"/>
          </a:xfrm>
          <a:prstGeom prst="roundRect">
            <a:avLst>
              <a:gd name="adj" fmla="val 22000"/>
            </a:avLst>
          </a:prstGeom>
          <a:solidFill>
            <a:srgbClr val="006E70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</a:pPr>
            <a:r>
              <a:rPr lang="en-GB" sz="1100" b="1" spc="80" dirty="0">
                <a:solidFill>
                  <a:srgbClr val="FFFFFF"/>
                </a:solidFill>
                <a:latin typeface="Mont"/>
                <a:ea typeface="Mont"/>
                <a:cs typeface="Mont"/>
              </a:rPr>
              <a:t>BUILT-TO-LAST CLAIM</a:t>
            </a:r>
          </a:p>
        </p:txBody>
      </p:sp>
      <p:sp>
        <p:nvSpPr>
          <p:cNvPr id="703" name="Band L"/>
          <p:cNvSpPr/>
          <p:nvPr/>
        </p:nvSpPr>
        <p:spPr>
          <a:xfrm>
            <a:off x="457200" y="3192780"/>
            <a:ext cx="5524500" cy="396240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endParaRPr lang="en-GB"/>
          </a:p>
        </p:txBody>
      </p:sp>
      <p:sp>
        <p:nvSpPr>
          <p:cNvPr id="704" name="Band R"/>
          <p:cNvSpPr/>
          <p:nvPr/>
        </p:nvSpPr>
        <p:spPr>
          <a:xfrm>
            <a:off x="6210300" y="3192780"/>
            <a:ext cx="5524500" cy="396240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endParaRPr lang="en-GB"/>
          </a:p>
        </p:txBody>
      </p:sp>
      <p:sp>
        <p:nvSpPr>
          <p:cNvPr id="705" name="M L"/>
          <p:cNvSpPr/>
          <p:nvPr/>
        </p:nvSpPr>
        <p:spPr>
          <a:xfrm>
            <a:off x="548640" y="3192780"/>
            <a:ext cx="457200" cy="396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</a:pPr>
            <a:r>
              <a:rPr lang="en-GB" sz="1600" b="1" dirty="0">
                <a:solidFill>
                  <a:srgbClr val="9FB2C4"/>
                </a:solidFill>
                <a:latin typeface="Mont"/>
                <a:ea typeface="Mont"/>
                <a:cs typeface="Mont"/>
              </a:rPr>
              <a:t>•</a:t>
            </a:r>
          </a:p>
        </p:txBody>
      </p:sp>
      <p:sp>
        <p:nvSpPr>
          <p:cNvPr id="706" name="T L"/>
          <p:cNvSpPr/>
          <p:nvPr/>
        </p:nvSpPr>
        <p:spPr>
          <a:xfrm>
            <a:off x="1005840" y="3192780"/>
            <a:ext cx="4884420" cy="396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</a:pPr>
            <a:r>
              <a:rPr lang="en-GB" sz="1100" b="0" dirty="0">
                <a:solidFill>
                  <a:srgbClr val="45566B"/>
                </a:solidFill>
                <a:latin typeface="Mont"/>
                <a:ea typeface="Mont"/>
                <a:cs typeface="Mont"/>
              </a:rPr>
              <a:t>Prepared after the event</a:t>
            </a:r>
          </a:p>
        </p:txBody>
      </p:sp>
      <p:sp>
        <p:nvSpPr>
          <p:cNvPr id="707" name="M R"/>
          <p:cNvSpPr/>
          <p:nvPr/>
        </p:nvSpPr>
        <p:spPr>
          <a:xfrm>
            <a:off x="6301740" y="3192780"/>
            <a:ext cx="457200" cy="396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</a:pPr>
            <a:r>
              <a:rPr lang="en-GB" sz="1600" b="1">
                <a:solidFill>
                  <a:srgbClr val="9FB2C4"/>
                </a:solidFill>
                <a:latin typeface="Mont"/>
                <a:ea typeface="Mont"/>
                <a:cs typeface="Mont"/>
              </a:rPr>
              <a:t>•</a:t>
            </a:r>
          </a:p>
        </p:txBody>
      </p:sp>
      <p:sp>
        <p:nvSpPr>
          <p:cNvPr id="708" name="T R"/>
          <p:cNvSpPr/>
          <p:nvPr/>
        </p:nvSpPr>
        <p:spPr>
          <a:xfrm>
            <a:off x="6758940" y="3192780"/>
            <a:ext cx="4884420" cy="396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</a:pPr>
            <a:r>
              <a:rPr lang="en-GB" sz="1100" b="0" dirty="0">
                <a:solidFill>
                  <a:srgbClr val="11304C"/>
                </a:solidFill>
                <a:latin typeface="Mont"/>
                <a:ea typeface="Mont"/>
                <a:cs typeface="Mont"/>
              </a:rPr>
              <a:t>Built through the project lifecycle</a:t>
            </a:r>
          </a:p>
        </p:txBody>
      </p:sp>
      <p:sp>
        <p:nvSpPr>
          <p:cNvPr id="709" name="M L"/>
          <p:cNvSpPr/>
          <p:nvPr/>
        </p:nvSpPr>
        <p:spPr>
          <a:xfrm>
            <a:off x="548640" y="3611880"/>
            <a:ext cx="457200" cy="396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</a:pPr>
            <a:r>
              <a:rPr lang="en-GB" sz="1600" b="1" dirty="0">
                <a:solidFill>
                  <a:srgbClr val="9FB2C4"/>
                </a:solidFill>
                <a:latin typeface="Mont"/>
                <a:ea typeface="Mont"/>
                <a:cs typeface="Mont"/>
              </a:rPr>
              <a:t>•</a:t>
            </a:r>
          </a:p>
        </p:txBody>
      </p:sp>
      <p:sp>
        <p:nvSpPr>
          <p:cNvPr id="710" name="T L"/>
          <p:cNvSpPr/>
          <p:nvPr/>
        </p:nvSpPr>
        <p:spPr>
          <a:xfrm>
            <a:off x="1005840" y="3611880"/>
            <a:ext cx="4884420" cy="396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</a:pPr>
            <a:r>
              <a:rPr lang="en-GB" sz="1100" b="0" dirty="0">
                <a:solidFill>
                  <a:srgbClr val="45566B"/>
                </a:solidFill>
                <a:latin typeface="Mont"/>
                <a:ea typeface="Mont"/>
                <a:cs typeface="Mont"/>
              </a:rPr>
              <a:t>Relies on memory and interviews</a:t>
            </a:r>
          </a:p>
        </p:txBody>
      </p:sp>
      <p:sp>
        <p:nvSpPr>
          <p:cNvPr id="711" name="M R"/>
          <p:cNvSpPr/>
          <p:nvPr/>
        </p:nvSpPr>
        <p:spPr>
          <a:xfrm>
            <a:off x="6301740" y="3611880"/>
            <a:ext cx="457200" cy="396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</a:pPr>
            <a:r>
              <a:rPr lang="en-GB" sz="1600" b="1">
                <a:solidFill>
                  <a:srgbClr val="9FB2C4"/>
                </a:solidFill>
                <a:latin typeface="Mont"/>
                <a:ea typeface="Mont"/>
                <a:cs typeface="Mont"/>
              </a:rPr>
              <a:t>•</a:t>
            </a:r>
          </a:p>
        </p:txBody>
      </p:sp>
      <p:sp>
        <p:nvSpPr>
          <p:cNvPr id="712" name="T R"/>
          <p:cNvSpPr/>
          <p:nvPr/>
        </p:nvSpPr>
        <p:spPr>
          <a:xfrm>
            <a:off x="6758940" y="3611880"/>
            <a:ext cx="4884420" cy="396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</a:pPr>
            <a:r>
              <a:rPr lang="en-GB" sz="1100" b="0" dirty="0">
                <a:solidFill>
                  <a:srgbClr val="11304C"/>
                </a:solidFill>
                <a:latin typeface="Mont"/>
                <a:ea typeface="Mont"/>
                <a:cs typeface="Mont"/>
              </a:rPr>
              <a:t>Supported by contemporaneous records</a:t>
            </a:r>
          </a:p>
        </p:txBody>
      </p:sp>
      <p:sp>
        <p:nvSpPr>
          <p:cNvPr id="713" name="Band L"/>
          <p:cNvSpPr/>
          <p:nvPr/>
        </p:nvSpPr>
        <p:spPr>
          <a:xfrm>
            <a:off x="457200" y="4030980"/>
            <a:ext cx="5524500" cy="396240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endParaRPr lang="en-GB"/>
          </a:p>
        </p:txBody>
      </p:sp>
      <p:sp>
        <p:nvSpPr>
          <p:cNvPr id="714" name="Band R"/>
          <p:cNvSpPr/>
          <p:nvPr/>
        </p:nvSpPr>
        <p:spPr>
          <a:xfrm>
            <a:off x="6210300" y="4030980"/>
            <a:ext cx="5524500" cy="396240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endParaRPr lang="en-GB"/>
          </a:p>
        </p:txBody>
      </p:sp>
      <p:sp>
        <p:nvSpPr>
          <p:cNvPr id="715" name="M L"/>
          <p:cNvSpPr/>
          <p:nvPr/>
        </p:nvSpPr>
        <p:spPr>
          <a:xfrm>
            <a:off x="548640" y="4030980"/>
            <a:ext cx="457200" cy="396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</a:pPr>
            <a:r>
              <a:rPr lang="en-GB" sz="1600" b="1" dirty="0">
                <a:solidFill>
                  <a:srgbClr val="9FB2C4"/>
                </a:solidFill>
                <a:latin typeface="Mont"/>
                <a:ea typeface="Mont"/>
                <a:cs typeface="Mont"/>
              </a:rPr>
              <a:t>•</a:t>
            </a:r>
          </a:p>
        </p:txBody>
      </p:sp>
      <p:sp>
        <p:nvSpPr>
          <p:cNvPr id="716" name="T L"/>
          <p:cNvSpPr/>
          <p:nvPr/>
        </p:nvSpPr>
        <p:spPr>
          <a:xfrm>
            <a:off x="1005840" y="4030980"/>
            <a:ext cx="4884420" cy="396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</a:pPr>
            <a:r>
              <a:rPr lang="en-GB" sz="1100" b="0" dirty="0">
                <a:solidFill>
                  <a:srgbClr val="45566B"/>
                </a:solidFill>
                <a:latin typeface="Mont"/>
                <a:ea typeface="Mont"/>
                <a:cs typeface="Mont"/>
              </a:rPr>
              <a:t>Cost-led reconstruction</a:t>
            </a:r>
          </a:p>
        </p:txBody>
      </p:sp>
      <p:sp>
        <p:nvSpPr>
          <p:cNvPr id="717" name="M R"/>
          <p:cNvSpPr/>
          <p:nvPr/>
        </p:nvSpPr>
        <p:spPr>
          <a:xfrm>
            <a:off x="6301740" y="4030980"/>
            <a:ext cx="457200" cy="396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</a:pPr>
            <a:r>
              <a:rPr lang="en-GB" sz="1600" b="1">
                <a:solidFill>
                  <a:srgbClr val="9FB2C4"/>
                </a:solidFill>
                <a:latin typeface="Mont"/>
                <a:ea typeface="Mont"/>
                <a:cs typeface="Mont"/>
              </a:rPr>
              <a:t>•</a:t>
            </a:r>
          </a:p>
        </p:txBody>
      </p:sp>
      <p:sp>
        <p:nvSpPr>
          <p:cNvPr id="718" name="T R"/>
          <p:cNvSpPr/>
          <p:nvPr/>
        </p:nvSpPr>
        <p:spPr>
          <a:xfrm>
            <a:off x="6758940" y="4030980"/>
            <a:ext cx="4884420" cy="396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</a:pPr>
            <a:r>
              <a:rPr lang="en-GB" sz="1100" b="0" dirty="0">
                <a:solidFill>
                  <a:srgbClr val="11304C"/>
                </a:solidFill>
                <a:latin typeface="Mont"/>
                <a:ea typeface="Mont"/>
                <a:cs typeface="Mont"/>
              </a:rPr>
              <a:t>Project-led cost mapping</a:t>
            </a:r>
          </a:p>
        </p:txBody>
      </p:sp>
      <p:sp>
        <p:nvSpPr>
          <p:cNvPr id="719" name="M L"/>
          <p:cNvSpPr/>
          <p:nvPr/>
        </p:nvSpPr>
        <p:spPr>
          <a:xfrm>
            <a:off x="548640" y="4450080"/>
            <a:ext cx="457200" cy="396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</a:pPr>
            <a:r>
              <a:rPr lang="en-GB" sz="1600" b="1" dirty="0">
                <a:solidFill>
                  <a:srgbClr val="9FB2C4"/>
                </a:solidFill>
                <a:latin typeface="Mont"/>
                <a:ea typeface="Mont"/>
                <a:cs typeface="Mont"/>
              </a:rPr>
              <a:t>•</a:t>
            </a:r>
          </a:p>
        </p:txBody>
      </p:sp>
      <p:sp>
        <p:nvSpPr>
          <p:cNvPr id="720" name="T L"/>
          <p:cNvSpPr/>
          <p:nvPr/>
        </p:nvSpPr>
        <p:spPr>
          <a:xfrm>
            <a:off x="1005840" y="4450080"/>
            <a:ext cx="4884420" cy="396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</a:pPr>
            <a:r>
              <a:rPr lang="en-GB" sz="1100" b="0" dirty="0">
                <a:solidFill>
                  <a:srgbClr val="45566B"/>
                </a:solidFill>
                <a:latin typeface="Mont"/>
                <a:ea typeface="Mont"/>
                <a:cs typeface="Mont"/>
              </a:rPr>
              <a:t>Evidence gaps found late</a:t>
            </a:r>
          </a:p>
        </p:txBody>
      </p:sp>
      <p:sp>
        <p:nvSpPr>
          <p:cNvPr id="721" name="M R"/>
          <p:cNvSpPr/>
          <p:nvPr/>
        </p:nvSpPr>
        <p:spPr>
          <a:xfrm>
            <a:off x="6301740" y="4450080"/>
            <a:ext cx="457200" cy="396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</a:pPr>
            <a:r>
              <a:rPr lang="en-GB" sz="1600" b="1">
                <a:solidFill>
                  <a:srgbClr val="9FB2C4"/>
                </a:solidFill>
                <a:latin typeface="Mont"/>
                <a:ea typeface="Mont"/>
                <a:cs typeface="Mont"/>
              </a:rPr>
              <a:t>•</a:t>
            </a:r>
          </a:p>
        </p:txBody>
      </p:sp>
      <p:sp>
        <p:nvSpPr>
          <p:cNvPr id="722" name="T R"/>
          <p:cNvSpPr/>
          <p:nvPr/>
        </p:nvSpPr>
        <p:spPr>
          <a:xfrm>
            <a:off x="6758940" y="4450080"/>
            <a:ext cx="4884420" cy="396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</a:pPr>
            <a:r>
              <a:rPr lang="en-GB" sz="1100" b="0" dirty="0">
                <a:solidFill>
                  <a:srgbClr val="11304C"/>
                </a:solidFill>
                <a:latin typeface="Mont"/>
                <a:ea typeface="Mont"/>
                <a:cs typeface="Mont"/>
              </a:rPr>
              <a:t>Evidence gaps identified earlier</a:t>
            </a:r>
          </a:p>
        </p:txBody>
      </p:sp>
      <p:sp>
        <p:nvSpPr>
          <p:cNvPr id="723" name="Band L"/>
          <p:cNvSpPr/>
          <p:nvPr/>
        </p:nvSpPr>
        <p:spPr>
          <a:xfrm>
            <a:off x="457200" y="4869180"/>
            <a:ext cx="5524500" cy="396240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endParaRPr lang="en-GB"/>
          </a:p>
        </p:txBody>
      </p:sp>
      <p:sp>
        <p:nvSpPr>
          <p:cNvPr id="724" name="Band R"/>
          <p:cNvSpPr/>
          <p:nvPr/>
        </p:nvSpPr>
        <p:spPr>
          <a:xfrm>
            <a:off x="6210300" y="4869180"/>
            <a:ext cx="5524500" cy="396240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endParaRPr lang="en-GB"/>
          </a:p>
        </p:txBody>
      </p:sp>
      <p:sp>
        <p:nvSpPr>
          <p:cNvPr id="725" name="M L"/>
          <p:cNvSpPr/>
          <p:nvPr/>
        </p:nvSpPr>
        <p:spPr>
          <a:xfrm>
            <a:off x="548640" y="4869180"/>
            <a:ext cx="457200" cy="396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</a:pPr>
            <a:r>
              <a:rPr lang="en-GB" sz="1600" b="1" dirty="0">
                <a:solidFill>
                  <a:srgbClr val="9FB2C4"/>
                </a:solidFill>
                <a:latin typeface="Mont"/>
                <a:ea typeface="Mont"/>
                <a:cs typeface="Mont"/>
              </a:rPr>
              <a:t>•</a:t>
            </a:r>
          </a:p>
        </p:txBody>
      </p:sp>
      <p:sp>
        <p:nvSpPr>
          <p:cNvPr id="726" name="T L"/>
          <p:cNvSpPr/>
          <p:nvPr/>
        </p:nvSpPr>
        <p:spPr>
          <a:xfrm>
            <a:off x="1005840" y="4869180"/>
            <a:ext cx="4884420" cy="396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</a:pPr>
            <a:r>
              <a:rPr lang="en-GB" sz="1100" b="0" dirty="0">
                <a:solidFill>
                  <a:srgbClr val="45566B"/>
                </a:solidFill>
                <a:latin typeface="Mont"/>
                <a:ea typeface="Mont"/>
                <a:cs typeface="Mont"/>
              </a:rPr>
              <a:t>More reactive if reviewed</a:t>
            </a:r>
          </a:p>
        </p:txBody>
      </p:sp>
      <p:sp>
        <p:nvSpPr>
          <p:cNvPr id="727" name="M R"/>
          <p:cNvSpPr/>
          <p:nvPr/>
        </p:nvSpPr>
        <p:spPr>
          <a:xfrm>
            <a:off x="6301740" y="4869180"/>
            <a:ext cx="457200" cy="396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</a:pPr>
            <a:r>
              <a:rPr lang="en-GB" sz="1600" b="1">
                <a:solidFill>
                  <a:srgbClr val="9FB2C4"/>
                </a:solidFill>
                <a:latin typeface="Mont"/>
                <a:ea typeface="Mont"/>
                <a:cs typeface="Mont"/>
              </a:rPr>
              <a:t>•</a:t>
            </a:r>
          </a:p>
        </p:txBody>
      </p:sp>
      <p:sp>
        <p:nvSpPr>
          <p:cNvPr id="728" name="T R"/>
          <p:cNvSpPr/>
          <p:nvPr/>
        </p:nvSpPr>
        <p:spPr>
          <a:xfrm>
            <a:off x="6758940" y="4869180"/>
            <a:ext cx="4884420" cy="396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</a:pPr>
            <a:r>
              <a:rPr lang="en-GB" sz="1100" b="0" dirty="0">
                <a:solidFill>
                  <a:srgbClr val="11304C"/>
                </a:solidFill>
                <a:latin typeface="Mont"/>
                <a:ea typeface="Mont"/>
                <a:cs typeface="Mont"/>
              </a:rPr>
              <a:t>More ready for review</a:t>
            </a:r>
          </a:p>
        </p:txBody>
      </p:sp>
    </p:spTree>
    <p:extLst>
      <p:ext uri="{BB962C8B-B14F-4D97-AF65-F5344CB8AC3E}">
        <p14:creationId xmlns:p14="http://schemas.microsoft.com/office/powerpoint/2010/main" val="3091496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angle 63">
            <a:extLst>
              <a:ext uri="{FF2B5EF4-FFF2-40B4-BE49-F238E27FC236}">
                <a16:creationId xmlns:a16="http://schemas.microsoft.com/office/drawing/2014/main" id="{6DA78DE3-F2BD-21C5-1108-8ED1A18A594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1304C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9" name="Picture 68">
            <a:extLst>
              <a:ext uri="{FF2B5EF4-FFF2-40B4-BE49-F238E27FC236}">
                <a16:creationId xmlns:a16="http://schemas.microsoft.com/office/drawing/2014/main" id="{27991BFF-15F2-20EE-4CB7-D1A4B3CEEE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8" name="Rectangle 77">
            <a:extLst>
              <a:ext uri="{FF2B5EF4-FFF2-40B4-BE49-F238E27FC236}">
                <a16:creationId xmlns:a16="http://schemas.microsoft.com/office/drawing/2014/main" id="{64D288D1-F5E3-6466-514A-795AEA6A237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2338">
              <a:alpha val="7000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26552BE3-93A3-E9F4-AF62-B8FCB8616B88}"/>
              </a:ext>
            </a:extLst>
          </p:cNvPr>
          <p:cNvSpPr/>
          <p:nvPr/>
        </p:nvSpPr>
        <p:spPr>
          <a:xfrm>
            <a:off x="685800" y="2103120"/>
            <a:ext cx="1082040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 b="1">
                <a:solidFill>
                  <a:srgbClr val="7FD4D6"/>
                </a:solidFill>
                <a:effectLst/>
                <a:latin typeface="Mont"/>
              </a:rPr>
              <a:t>SECTION TWO</a:t>
            </a:r>
          </a:p>
          <a:p>
            <a:pPr>
              <a:buNone/>
            </a:pPr>
            <a:r>
              <a:rPr lang="en-US" sz="1400" b="1">
                <a:solidFill>
                  <a:srgbClr val="7FD4D6"/>
                </a:solidFill>
                <a:effectLst/>
                <a:latin typeface="Mont"/>
              </a:rPr>
              <a:t> </a:t>
            </a:r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6D069BE-46DF-3A1B-FDC4-D1A5C8C400B6}"/>
              </a:ext>
            </a:extLst>
          </p:cNvPr>
          <p:cNvSpPr/>
          <p:nvPr/>
        </p:nvSpPr>
        <p:spPr>
          <a:xfrm>
            <a:off x="685800" y="2606040"/>
            <a:ext cx="10820400" cy="17830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3600" b="1">
                <a:solidFill>
                  <a:srgbClr val="FFFFFF"/>
                </a:solidFill>
                <a:effectLst/>
                <a:latin typeface="Mont"/>
              </a:rPr>
              <a:t>Building the Claim Throughout the Year</a:t>
            </a:r>
          </a:p>
          <a:p>
            <a:pPr>
              <a:buNone/>
            </a:pPr>
            <a:r>
              <a:rPr lang="en-US" sz="3600" b="1">
                <a:solidFill>
                  <a:srgbClr val="FFFFFF"/>
                </a:solidFill>
                <a:effectLst/>
                <a:latin typeface="Mont"/>
              </a:rPr>
              <a:t> </a:t>
            </a:r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29405D6B-2681-A5D5-4A9E-030B0EB59BC3}"/>
              </a:ext>
            </a:extLst>
          </p:cNvPr>
          <p:cNvSpPr/>
          <p:nvPr/>
        </p:nvSpPr>
        <p:spPr>
          <a:xfrm>
            <a:off x="685800" y="4389120"/>
            <a:ext cx="10820400" cy="8686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>
                <a:solidFill>
                  <a:srgbClr val="FFFFFF"/>
                </a:solidFill>
                <a:effectLst/>
                <a:latin typeface="Mont"/>
              </a:rPr>
              <a:t>A durable claim is a controlled process, not a retrospective tax narrative.</a:t>
            </a:r>
          </a:p>
          <a:p>
            <a:pPr>
              <a:buNone/>
            </a:pPr>
            <a:r>
              <a:rPr lang="en-US" sz="1600">
                <a:solidFill>
                  <a:srgbClr val="FFFFFF"/>
                </a:solidFill>
                <a:effectLst/>
                <a:latin typeface="Mont"/>
              </a:rPr>
              <a:t> </a:t>
            </a:r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CA5D2C8A-FDFE-958C-BECA-851F299DCB89}"/>
              </a:ext>
            </a:extLst>
          </p:cNvPr>
          <p:cNvSpPr/>
          <p:nvPr/>
        </p:nvSpPr>
        <p:spPr>
          <a:xfrm>
            <a:off x="457200" y="6035040"/>
            <a:ext cx="112776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7FD4D6"/>
                </a:solidFill>
                <a:effectLst/>
                <a:latin typeface="Mont"/>
              </a:rPr>
              <a:t>R&amp;D CLAIMS BUILT TO LAST | 07</a:t>
            </a:r>
            <a:endParaRPr lang="en-US"/>
          </a:p>
        </p:txBody>
      </p:sp>
      <p:pic>
        <p:nvPicPr>
          <p:cNvPr id="323" name="Picture 322">
            <a:extLst>
              <a:ext uri="{FF2B5EF4-FFF2-40B4-BE49-F238E27FC236}">
                <a16:creationId xmlns:a16="http://schemas.microsoft.com/office/drawing/2014/main" id="{0B41D0AB-D339-E695-2E33-509549F7F7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2800" y="457200"/>
            <a:ext cx="685800" cy="68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9042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Rectangle 115">
            <a:extLst>
              <a:ext uri="{FF2B5EF4-FFF2-40B4-BE49-F238E27FC236}">
                <a16:creationId xmlns:a16="http://schemas.microsoft.com/office/drawing/2014/main" id="{2A20407A-7662-553B-26F2-4F40E0CF1A3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FCFC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99C41A6D-C4D7-E4B9-0F47-1E938D18B3C4}"/>
              </a:ext>
            </a:extLst>
          </p:cNvPr>
          <p:cNvSpPr/>
          <p:nvPr/>
        </p:nvSpPr>
        <p:spPr>
          <a:xfrm>
            <a:off x="457200" y="457200"/>
            <a:ext cx="800000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 b="1">
                <a:solidFill>
                  <a:srgbClr val="006E70"/>
                </a:solidFill>
                <a:effectLst/>
                <a:latin typeface="Mont"/>
              </a:rPr>
              <a:t>FRAMEWORK</a:t>
            </a:r>
          </a:p>
          <a:p>
            <a:pPr>
              <a:buNone/>
            </a:pPr>
            <a:r>
              <a:rPr lang="en-US" sz="1400" b="1">
                <a:solidFill>
                  <a:srgbClr val="006E70"/>
                </a:solidFill>
                <a:effectLst/>
                <a:latin typeface="Mont"/>
              </a:rPr>
              <a:t> </a:t>
            </a:r>
            <a:endParaRPr lang="en-US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9C635219-75A8-C998-DA6C-02B89C470136}"/>
              </a:ext>
            </a:extLst>
          </p:cNvPr>
          <p:cNvSpPr/>
          <p:nvPr/>
        </p:nvSpPr>
        <p:spPr>
          <a:xfrm>
            <a:off x="457200" y="822960"/>
            <a:ext cx="10287000" cy="9296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2600" b="1">
                <a:solidFill>
                  <a:srgbClr val="11304C"/>
                </a:solidFill>
                <a:effectLst/>
                <a:latin typeface="Mont"/>
              </a:rPr>
              <a:t>The Four Pillars of a Durable Claim</a:t>
            </a:r>
          </a:p>
          <a:p>
            <a:pPr>
              <a:buNone/>
            </a:pPr>
            <a:r>
              <a:rPr lang="en-US" sz="2600" b="1">
                <a:solidFill>
                  <a:srgbClr val="11304C"/>
                </a:solidFill>
                <a:effectLst/>
                <a:latin typeface="Mont"/>
              </a:rPr>
              <a:t> </a:t>
            </a:r>
            <a:endParaRPr lang="en-US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038EFA79-013C-64BE-D07C-D62FD1F74384}"/>
              </a:ext>
            </a:extLst>
          </p:cNvPr>
          <p:cNvSpPr/>
          <p:nvPr/>
        </p:nvSpPr>
        <p:spPr>
          <a:xfrm>
            <a:off x="457200" y="1783080"/>
            <a:ext cx="10287000" cy="8686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 dirty="0">
                <a:solidFill>
                  <a:srgbClr val="11304C"/>
                </a:solidFill>
                <a:effectLst/>
                <a:latin typeface="Mont"/>
              </a:rPr>
              <a:t>A strong claim is easier to follow, easier to evidence and easier to reconcile.</a:t>
            </a:r>
          </a:p>
          <a:p>
            <a:pPr>
              <a:buNone/>
            </a:pPr>
            <a:r>
              <a:rPr lang="en-US" sz="1600" dirty="0">
                <a:solidFill>
                  <a:srgbClr val="11304C"/>
                </a:solidFill>
                <a:effectLst/>
                <a:latin typeface="Mont"/>
              </a:rPr>
              <a:t> </a:t>
            </a:r>
            <a:endParaRPr lang="en-US" dirty="0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FD1CA8C1-77CE-540B-13D3-5CF3218EAC9B}"/>
              </a:ext>
            </a:extLst>
          </p:cNvPr>
          <p:cNvSpPr/>
          <p:nvPr/>
        </p:nvSpPr>
        <p:spPr>
          <a:xfrm>
            <a:off x="457200" y="2529840"/>
            <a:ext cx="5524500" cy="1280160"/>
          </a:xfrm>
          <a:prstGeom prst="roundRect">
            <a:avLst>
              <a:gd name="adj" fmla="val 6000"/>
            </a:avLst>
          </a:prstGeom>
          <a:solidFill>
            <a:srgbClr val="11304C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228600" rIns="274320" bIns="182880" rtlCol="0" anchor="t"/>
          <a:lstStyle/>
          <a:p>
            <a:pPr>
              <a:buNone/>
            </a:pPr>
            <a:r>
              <a:rPr lang="en-US" sz="1500" b="1" spc="60" dirty="0">
                <a:solidFill>
                  <a:srgbClr val="FFFFFF"/>
                </a:solidFill>
                <a:effectLst/>
                <a:latin typeface="Mont"/>
              </a:rPr>
              <a:t>TECHNICAL OWNERSHIP</a:t>
            </a:r>
          </a:p>
          <a:p>
            <a:pPr>
              <a:buNone/>
            </a:pPr>
            <a:r>
              <a:rPr lang="en-US" sz="600" dirty="0">
                <a:solidFill>
                  <a:srgbClr val="FFFFFF"/>
                </a:solidFill>
                <a:effectLst/>
                <a:latin typeface="Mont"/>
              </a:rPr>
              <a:t> </a:t>
            </a:r>
          </a:p>
          <a:p>
            <a:pPr>
              <a:buNone/>
            </a:pPr>
            <a:r>
              <a:rPr lang="en-US" sz="1500" dirty="0">
                <a:solidFill>
                  <a:srgbClr val="FFFFFF"/>
                </a:solidFill>
                <a:effectLst/>
                <a:latin typeface="Mont"/>
              </a:rPr>
              <a:t>Competent professionals explain the advance, uncertainty and work undertaken.</a:t>
            </a:r>
            <a:endParaRPr lang="en-US" dirty="0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56C6B176-43AD-9CC4-F82B-8F164F8315C5}"/>
              </a:ext>
            </a:extLst>
          </p:cNvPr>
          <p:cNvSpPr/>
          <p:nvPr/>
        </p:nvSpPr>
        <p:spPr>
          <a:xfrm>
            <a:off x="6210300" y="2529840"/>
            <a:ext cx="5524500" cy="1280160"/>
          </a:xfrm>
          <a:prstGeom prst="roundRect">
            <a:avLst>
              <a:gd name="adj" fmla="val 6000"/>
            </a:avLst>
          </a:prstGeom>
          <a:solidFill>
            <a:srgbClr val="5A99CB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228600" rIns="274320" bIns="182880" rtlCol="0" anchor="t"/>
          <a:lstStyle/>
          <a:p>
            <a:pPr>
              <a:buNone/>
            </a:pPr>
            <a:r>
              <a:rPr lang="en-US" sz="1500" b="1" spc="60">
                <a:solidFill>
                  <a:srgbClr val="FFFFFF"/>
                </a:solidFill>
                <a:effectLst/>
                <a:latin typeface="Mont"/>
              </a:rPr>
              <a:t>CONTEMPORANEOUS EVIDENCE</a:t>
            </a:r>
          </a:p>
          <a:p>
            <a:pPr>
              <a:buNone/>
            </a:pPr>
            <a:r>
              <a:rPr lang="en-US" sz="600">
                <a:solidFill>
                  <a:srgbClr val="FFFFFF"/>
                </a:solidFill>
                <a:effectLst/>
                <a:latin typeface="Mont"/>
              </a:rPr>
              <a:t> </a:t>
            </a:r>
          </a:p>
          <a:p>
            <a:pPr>
              <a:buNone/>
            </a:pPr>
            <a:r>
              <a:rPr lang="en-US" sz="1500">
                <a:solidFill>
                  <a:srgbClr val="FFFFFF"/>
                </a:solidFill>
                <a:effectLst/>
                <a:latin typeface="Mont"/>
              </a:rPr>
              <a:t>Project records, test results and decision notes are captured during delivery.</a:t>
            </a:r>
            <a:endParaRPr lang="en-US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BB0E7B73-398D-E590-1FF3-3F555A488981}"/>
              </a:ext>
            </a:extLst>
          </p:cNvPr>
          <p:cNvSpPr/>
          <p:nvPr/>
        </p:nvSpPr>
        <p:spPr>
          <a:xfrm>
            <a:off x="457200" y="3947160"/>
            <a:ext cx="5524500" cy="1280160"/>
          </a:xfrm>
          <a:prstGeom prst="roundRect">
            <a:avLst>
              <a:gd name="adj" fmla="val 6000"/>
            </a:avLst>
          </a:prstGeom>
          <a:solidFill>
            <a:srgbClr val="006E70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228600" rIns="274320" bIns="182880" rtlCol="0" anchor="t"/>
          <a:lstStyle/>
          <a:p>
            <a:pPr>
              <a:buNone/>
            </a:pPr>
            <a:r>
              <a:rPr lang="en-US" sz="1500" b="1" spc="60" dirty="0">
                <a:solidFill>
                  <a:srgbClr val="FFFFFF"/>
                </a:solidFill>
                <a:effectLst/>
                <a:latin typeface="Mont"/>
              </a:rPr>
              <a:t>TRACEABLE COSTING</a:t>
            </a:r>
          </a:p>
          <a:p>
            <a:pPr>
              <a:buNone/>
            </a:pPr>
            <a:r>
              <a:rPr lang="en-US" sz="600" dirty="0">
                <a:solidFill>
                  <a:srgbClr val="FFFFFF"/>
                </a:solidFill>
                <a:effectLst/>
                <a:latin typeface="Mont"/>
              </a:rPr>
              <a:t> </a:t>
            </a:r>
          </a:p>
          <a:p>
            <a:pPr>
              <a:buNone/>
            </a:pPr>
            <a:r>
              <a:rPr lang="en-US" sz="1500" dirty="0">
                <a:solidFill>
                  <a:srgbClr val="FFFFFF"/>
                </a:solidFill>
                <a:effectLst/>
                <a:latin typeface="Mont"/>
              </a:rPr>
              <a:t>Costs can be traced from source record to project, category and method.</a:t>
            </a:r>
            <a:endParaRPr lang="en-US" dirty="0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A519D5D7-2844-6B09-7097-D60F8D42FCD8}"/>
              </a:ext>
            </a:extLst>
          </p:cNvPr>
          <p:cNvSpPr/>
          <p:nvPr/>
        </p:nvSpPr>
        <p:spPr>
          <a:xfrm>
            <a:off x="6210300" y="3947160"/>
            <a:ext cx="5524500" cy="1280160"/>
          </a:xfrm>
          <a:prstGeom prst="roundRect">
            <a:avLst>
              <a:gd name="adj" fmla="val 6000"/>
            </a:avLst>
          </a:prstGeom>
          <a:solidFill>
            <a:srgbClr val="AE3D98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228600" rIns="274320" bIns="182880" rtlCol="0" anchor="t"/>
          <a:lstStyle/>
          <a:p>
            <a:pPr>
              <a:buNone/>
            </a:pPr>
            <a:r>
              <a:rPr lang="en-US" sz="1500" b="1" spc="60" dirty="0">
                <a:solidFill>
                  <a:srgbClr val="FFFFFF"/>
                </a:solidFill>
                <a:effectLst/>
                <a:latin typeface="Mont"/>
              </a:rPr>
              <a:t>FILING GOVERNANCE</a:t>
            </a:r>
          </a:p>
          <a:p>
            <a:pPr>
              <a:buNone/>
            </a:pPr>
            <a:r>
              <a:rPr lang="en-US" sz="600" dirty="0">
                <a:solidFill>
                  <a:srgbClr val="FFFFFF"/>
                </a:solidFill>
                <a:effectLst/>
                <a:latin typeface="Mont"/>
              </a:rPr>
              <a:t> </a:t>
            </a:r>
          </a:p>
          <a:p>
            <a:pPr>
              <a:buNone/>
            </a:pPr>
            <a:r>
              <a:rPr lang="en-US" sz="1500" dirty="0">
                <a:solidFill>
                  <a:srgbClr val="FFFFFF"/>
                </a:solidFill>
                <a:effectLst/>
                <a:latin typeface="Mont"/>
              </a:rPr>
              <a:t>The report, Additional Information Form, computation and CT600 agree.</a:t>
            </a:r>
            <a:endParaRPr lang="en-US" dirty="0"/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1253B010-B882-2F1B-0E7A-91167D6B4684}"/>
              </a:ext>
            </a:extLst>
          </p:cNvPr>
          <p:cNvSpPr/>
          <p:nvPr/>
        </p:nvSpPr>
        <p:spPr>
          <a:xfrm>
            <a:off x="457200" y="5440680"/>
            <a:ext cx="112776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AE3D98"/>
                </a:solidFill>
                <a:effectLst/>
                <a:latin typeface="Mont"/>
              </a:rPr>
              <a:t>Together the four pillars make a claim that can be followed by someone who was not there.</a:t>
            </a:r>
            <a:endParaRPr lang="en-US" sz="1400" dirty="0">
              <a:solidFill>
                <a:srgbClr val="AE3D98"/>
              </a:solidFill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3DC2BB94-C4F0-D284-A663-DB3A00AC7015}"/>
              </a:ext>
            </a:extLst>
          </p:cNvPr>
          <p:cNvSpPr/>
          <p:nvPr/>
        </p:nvSpPr>
        <p:spPr>
          <a:xfrm>
            <a:off x="457200" y="6035040"/>
            <a:ext cx="112776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006E70"/>
                </a:solidFill>
                <a:effectLst/>
                <a:latin typeface="Mont"/>
              </a:rPr>
              <a:t>R&amp;D CLAIMS BUILT TO LAST | 08</a:t>
            </a:r>
            <a:endParaRPr lang="en-US"/>
          </a:p>
        </p:txBody>
      </p:sp>
      <p:pic>
        <p:nvPicPr>
          <p:cNvPr id="324" name="Picture 323">
            <a:extLst>
              <a:ext uri="{FF2B5EF4-FFF2-40B4-BE49-F238E27FC236}">
                <a16:creationId xmlns:a16="http://schemas.microsoft.com/office/drawing/2014/main" id="{0B9477A1-CF3D-726A-E906-8B956A37FA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0" y="457200"/>
            <a:ext cx="533400" cy="534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0779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Rectangle 126">
            <a:extLst>
              <a:ext uri="{FF2B5EF4-FFF2-40B4-BE49-F238E27FC236}">
                <a16:creationId xmlns:a16="http://schemas.microsoft.com/office/drawing/2014/main" id="{0C190CA3-9368-366E-65B4-71AFAF7BBD4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FCFC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00" name="Timeline Rule 600"/>
          <p:cNvSpPr/>
          <p:nvPr/>
        </p:nvSpPr>
        <p:spPr>
          <a:xfrm>
            <a:off x="1447800" y="3640440"/>
            <a:ext cx="9296400" cy="45719"/>
          </a:xfrm>
          <a:prstGeom prst="rect">
            <a:avLst/>
          </a:prstGeom>
          <a:solidFill>
            <a:srgbClr val="472693"/>
          </a:solidFill>
          <a:ln>
            <a:noFill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342A5598-A659-EA35-DDE0-3934BAF1CA1C}"/>
              </a:ext>
            </a:extLst>
          </p:cNvPr>
          <p:cNvSpPr/>
          <p:nvPr/>
        </p:nvSpPr>
        <p:spPr>
          <a:xfrm>
            <a:off x="457200" y="457200"/>
            <a:ext cx="800000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 b="1">
                <a:solidFill>
                  <a:srgbClr val="006E70"/>
                </a:solidFill>
                <a:effectLst/>
                <a:latin typeface="Mont"/>
              </a:rPr>
              <a:t>PILLAR 1</a:t>
            </a:r>
          </a:p>
          <a:p>
            <a:pPr>
              <a:buNone/>
            </a:pPr>
            <a:r>
              <a:rPr lang="en-US" sz="1400" b="1">
                <a:solidFill>
                  <a:srgbClr val="006E70"/>
                </a:solidFill>
                <a:effectLst/>
                <a:latin typeface="Mont"/>
              </a:rPr>
              <a:t> </a:t>
            </a:r>
            <a:endParaRPr lang="en-US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218D7D22-97FD-EEE7-001B-9A3493121BD6}"/>
              </a:ext>
            </a:extLst>
          </p:cNvPr>
          <p:cNvSpPr/>
          <p:nvPr/>
        </p:nvSpPr>
        <p:spPr>
          <a:xfrm>
            <a:off x="457200" y="822960"/>
            <a:ext cx="10287000" cy="9296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2600" b="1">
                <a:solidFill>
                  <a:srgbClr val="11304C"/>
                </a:solidFill>
                <a:effectLst/>
                <a:latin typeface="Mont"/>
              </a:rPr>
              <a:t>Building a Strong Technical Narrative</a:t>
            </a:r>
          </a:p>
          <a:p>
            <a:pPr>
              <a:buNone/>
            </a:pPr>
            <a:r>
              <a:rPr lang="en-US" sz="2600" b="1">
                <a:solidFill>
                  <a:srgbClr val="11304C"/>
                </a:solidFill>
                <a:effectLst/>
                <a:latin typeface="Mont"/>
              </a:rPr>
              <a:t> </a:t>
            </a:r>
            <a:endParaRPr lang="en-US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20CAAD76-7355-C714-E50E-35801778193F}"/>
              </a:ext>
            </a:extLst>
          </p:cNvPr>
          <p:cNvSpPr/>
          <p:nvPr/>
        </p:nvSpPr>
        <p:spPr>
          <a:xfrm>
            <a:off x="457200" y="1783080"/>
            <a:ext cx="10287000" cy="8686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 dirty="0">
                <a:solidFill>
                  <a:srgbClr val="11304C"/>
                </a:solidFill>
                <a:effectLst/>
                <a:latin typeface="Mont"/>
              </a:rPr>
              <a:t>A defensible narrative shows the technical journey, not just the commercial objective.</a:t>
            </a:r>
          </a:p>
          <a:p>
            <a:pPr>
              <a:buNone/>
            </a:pPr>
            <a:r>
              <a:rPr lang="en-US" sz="1600" dirty="0">
                <a:solidFill>
                  <a:srgbClr val="11304C"/>
                </a:solidFill>
                <a:effectLst/>
                <a:latin typeface="Mont"/>
              </a:rPr>
              <a:t> </a:t>
            </a:r>
            <a:endParaRPr lang="en-US" dirty="0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FA25A8B0-4BD3-01B3-740E-40106A172476}"/>
              </a:ext>
            </a:extLst>
          </p:cNvPr>
          <p:cNvSpPr/>
          <p:nvPr/>
        </p:nvSpPr>
        <p:spPr>
          <a:xfrm>
            <a:off x="533400" y="2705100"/>
            <a:ext cx="2103120" cy="664860"/>
          </a:xfrm>
          <a:prstGeom prst="rect">
            <a:avLst/>
          </a:prstGeom>
          <a:noFill/>
          <a:ln>
            <a:noFill/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/>
          <a:lstStyle/>
          <a:p>
            <a:pPr algn="ctr">
              <a:buNone/>
            </a:pPr>
            <a:r>
              <a:rPr lang="en-US" sz="1200" b="1" spc="60" dirty="0">
                <a:solidFill>
                  <a:schemeClr val="accent3"/>
                </a:solidFill>
                <a:effectLst/>
                <a:latin typeface="Mont"/>
              </a:rPr>
              <a:t>BASELINE</a:t>
            </a:r>
          </a:p>
          <a:p>
            <a:pPr algn="ctr">
              <a:buNone/>
            </a:pPr>
            <a:r>
              <a:rPr lang="en-US" sz="1050" b="1" dirty="0">
                <a:solidFill>
                  <a:srgbClr val="45566B"/>
                </a:solidFill>
                <a:effectLst/>
                <a:latin typeface="Mont"/>
              </a:rPr>
              <a:t>What was already known?</a:t>
            </a:r>
            <a:endParaRPr lang="en-GB" b="1" dirty="0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12A796E0-D47A-4EA9-7910-2E0F61FD53EA}"/>
              </a:ext>
            </a:extLst>
          </p:cNvPr>
          <p:cNvSpPr/>
          <p:nvPr/>
        </p:nvSpPr>
        <p:spPr>
          <a:xfrm>
            <a:off x="2788920" y="4010040"/>
            <a:ext cx="2103120" cy="750000"/>
          </a:xfrm>
          <a:prstGeom prst="rect">
            <a:avLst/>
          </a:prstGeom>
          <a:noFill/>
          <a:ln>
            <a:noFill/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>
              <a:buNone/>
            </a:pPr>
            <a:r>
              <a:rPr lang="en-US" sz="1200" b="1" spc="60" dirty="0">
                <a:solidFill>
                  <a:schemeClr val="accent3"/>
                </a:solidFill>
                <a:effectLst/>
                <a:latin typeface="Mont"/>
              </a:rPr>
              <a:t>ADVANCE</a:t>
            </a:r>
          </a:p>
          <a:p>
            <a:pPr algn="ctr">
              <a:buNone/>
            </a:pPr>
            <a:r>
              <a:rPr lang="en-US" sz="1050" b="1" dirty="0">
                <a:solidFill>
                  <a:srgbClr val="45566B"/>
                </a:solidFill>
                <a:effectLst/>
                <a:latin typeface="Mont"/>
              </a:rPr>
              <a:t>What capability was sought?</a:t>
            </a:r>
            <a:endParaRPr lang="en-GB" b="1" dirty="0"/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5242C387-606D-7660-6812-4F3DD4F732CE}"/>
              </a:ext>
            </a:extLst>
          </p:cNvPr>
          <p:cNvSpPr/>
          <p:nvPr/>
        </p:nvSpPr>
        <p:spPr>
          <a:xfrm>
            <a:off x="4892040" y="2705100"/>
            <a:ext cx="2435765" cy="664860"/>
          </a:xfrm>
          <a:prstGeom prst="rect">
            <a:avLst/>
          </a:prstGeom>
          <a:noFill/>
          <a:ln>
            <a:noFill/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/>
          <a:lstStyle/>
          <a:p>
            <a:pPr algn="ctr">
              <a:buNone/>
            </a:pPr>
            <a:r>
              <a:rPr lang="en-US" sz="1200" b="1" spc="60" dirty="0">
                <a:solidFill>
                  <a:schemeClr val="accent3"/>
                </a:solidFill>
                <a:effectLst/>
                <a:latin typeface="Mont"/>
              </a:rPr>
              <a:t>UNCERTAINTY</a:t>
            </a:r>
          </a:p>
          <a:p>
            <a:pPr algn="ctr">
              <a:buNone/>
            </a:pPr>
            <a:r>
              <a:rPr lang="en-US" sz="1050" b="1" dirty="0">
                <a:solidFill>
                  <a:srgbClr val="45566B"/>
                </a:solidFill>
                <a:effectLst/>
                <a:latin typeface="Mont"/>
              </a:rPr>
              <a:t>Why was it not readily resolvable?</a:t>
            </a:r>
            <a:endParaRPr lang="en-GB" b="1" dirty="0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AB64008B-8138-2BA3-497D-573321342CE6}"/>
              </a:ext>
            </a:extLst>
          </p:cNvPr>
          <p:cNvSpPr/>
          <p:nvPr/>
        </p:nvSpPr>
        <p:spPr>
          <a:xfrm>
            <a:off x="7299960" y="4010040"/>
            <a:ext cx="2103120" cy="750000"/>
          </a:xfrm>
          <a:prstGeom prst="rect">
            <a:avLst/>
          </a:prstGeom>
          <a:noFill/>
          <a:ln>
            <a:noFill/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>
              <a:buNone/>
            </a:pPr>
            <a:r>
              <a:rPr lang="en-US" sz="1200" b="1" spc="60" dirty="0">
                <a:solidFill>
                  <a:schemeClr val="accent3"/>
                </a:solidFill>
                <a:effectLst/>
                <a:latin typeface="Mont"/>
              </a:rPr>
              <a:t>TESTING</a:t>
            </a:r>
          </a:p>
          <a:p>
            <a:pPr algn="ctr">
              <a:buNone/>
            </a:pPr>
            <a:r>
              <a:rPr lang="en-US" sz="1050" b="1" dirty="0">
                <a:solidFill>
                  <a:srgbClr val="45566B"/>
                </a:solidFill>
                <a:effectLst/>
                <a:latin typeface="Mont"/>
              </a:rPr>
              <a:t>What work was undertaken?</a:t>
            </a:r>
            <a:endParaRPr lang="en-GB" b="1" dirty="0"/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CC00F9FC-CE05-A8D1-5824-064E2D040057}"/>
              </a:ext>
            </a:extLst>
          </p:cNvPr>
          <p:cNvSpPr/>
          <p:nvPr/>
        </p:nvSpPr>
        <p:spPr>
          <a:xfrm>
            <a:off x="9517380" y="2705100"/>
            <a:ext cx="2179320" cy="664860"/>
          </a:xfrm>
          <a:prstGeom prst="rect">
            <a:avLst/>
          </a:prstGeom>
          <a:noFill/>
          <a:ln>
            <a:noFill/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/>
          <a:lstStyle/>
          <a:p>
            <a:pPr algn="ctr">
              <a:buNone/>
            </a:pPr>
            <a:r>
              <a:rPr lang="en-US" sz="1200" b="1" spc="60" dirty="0">
                <a:solidFill>
                  <a:schemeClr val="accent3"/>
                </a:solidFill>
                <a:effectLst/>
                <a:latin typeface="Mont"/>
              </a:rPr>
              <a:t>OUTCOME</a:t>
            </a:r>
          </a:p>
          <a:p>
            <a:pPr algn="ctr">
              <a:buNone/>
            </a:pPr>
            <a:r>
              <a:rPr lang="en-US" sz="1050" b="1" dirty="0">
                <a:solidFill>
                  <a:srgbClr val="45566B"/>
                </a:solidFill>
                <a:effectLst/>
                <a:latin typeface="Mont"/>
              </a:rPr>
              <a:t>What was learned or resolved?</a:t>
            </a:r>
            <a:endParaRPr lang="en-GB" b="1" dirty="0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A076B7DE-E03E-3647-7B2B-3A8387EE2381}"/>
              </a:ext>
            </a:extLst>
          </p:cNvPr>
          <p:cNvSpPr/>
          <p:nvPr/>
        </p:nvSpPr>
        <p:spPr>
          <a:xfrm>
            <a:off x="457200" y="4937760"/>
            <a:ext cx="11277600" cy="6248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AE3D98"/>
                </a:solidFill>
                <a:effectLst/>
                <a:latin typeface="Mont"/>
              </a:rPr>
              <a:t>The reader should understand what was technically uncertain and how the team tried to resolve it.</a:t>
            </a:r>
            <a:endParaRPr lang="en-US" sz="1400" dirty="0">
              <a:solidFill>
                <a:srgbClr val="AE3D98"/>
              </a:solidFill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62D15D73-E55B-967F-5695-D3E9F178413F}"/>
              </a:ext>
            </a:extLst>
          </p:cNvPr>
          <p:cNvSpPr/>
          <p:nvPr/>
        </p:nvSpPr>
        <p:spPr>
          <a:xfrm>
            <a:off x="457200" y="6035040"/>
            <a:ext cx="112776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006E70"/>
                </a:solidFill>
                <a:effectLst/>
                <a:latin typeface="Mont"/>
              </a:rPr>
              <a:t>R&amp;D CLAIMS BUILT TO LAST | 09</a:t>
            </a:r>
            <a:endParaRPr lang="en-US"/>
          </a:p>
        </p:txBody>
      </p:sp>
      <p:pic>
        <p:nvPicPr>
          <p:cNvPr id="325" name="Picture 324">
            <a:extLst>
              <a:ext uri="{FF2B5EF4-FFF2-40B4-BE49-F238E27FC236}">
                <a16:creationId xmlns:a16="http://schemas.microsoft.com/office/drawing/2014/main" id="{6C5F0795-6F27-EC7A-F921-59F09DD2E0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0" y="457200"/>
            <a:ext cx="533400" cy="534211"/>
          </a:xfrm>
          <a:prstGeom prst="rect">
            <a:avLst/>
          </a:prstGeom>
        </p:spPr>
      </p:pic>
      <p:sp>
        <p:nvSpPr>
          <p:cNvPr id="366" name="Oval 365">
            <a:extLst>
              <a:ext uri="{FF2B5EF4-FFF2-40B4-BE49-F238E27FC236}">
                <a16:creationId xmlns:a16="http://schemas.microsoft.com/office/drawing/2014/main" id="{CC90041D-80A8-EBF4-73B9-F948A252B978}"/>
              </a:ext>
            </a:extLst>
          </p:cNvPr>
          <p:cNvSpPr/>
          <p:nvPr/>
        </p:nvSpPr>
        <p:spPr>
          <a:xfrm>
            <a:off x="1356360" y="3461400"/>
            <a:ext cx="457200" cy="457200"/>
          </a:xfrm>
          <a:prstGeom prst="ellipse">
            <a:avLst/>
          </a:prstGeom>
          <a:solidFill>
            <a:srgbClr val="11304C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effectLst/>
                <a:latin typeface="Mont"/>
              </a:rPr>
              <a:t>1</a:t>
            </a:r>
            <a:endParaRPr lang="en-US"/>
          </a:p>
        </p:txBody>
      </p:sp>
      <p:sp>
        <p:nvSpPr>
          <p:cNvPr id="367" name="Oval 366">
            <a:extLst>
              <a:ext uri="{FF2B5EF4-FFF2-40B4-BE49-F238E27FC236}">
                <a16:creationId xmlns:a16="http://schemas.microsoft.com/office/drawing/2014/main" id="{64CA6B9B-B34A-356F-368F-D52C30036C01}"/>
              </a:ext>
            </a:extLst>
          </p:cNvPr>
          <p:cNvSpPr/>
          <p:nvPr/>
        </p:nvSpPr>
        <p:spPr>
          <a:xfrm>
            <a:off x="3611880" y="3461400"/>
            <a:ext cx="457200" cy="457200"/>
          </a:xfrm>
          <a:prstGeom prst="ellipse">
            <a:avLst/>
          </a:prstGeom>
          <a:solidFill>
            <a:srgbClr val="15486E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effectLst/>
                <a:latin typeface="Mont"/>
              </a:rPr>
              <a:t>2</a:t>
            </a:r>
            <a:endParaRPr lang="en-US"/>
          </a:p>
        </p:txBody>
      </p:sp>
      <p:sp>
        <p:nvSpPr>
          <p:cNvPr id="368" name="Oval 367">
            <a:extLst>
              <a:ext uri="{FF2B5EF4-FFF2-40B4-BE49-F238E27FC236}">
                <a16:creationId xmlns:a16="http://schemas.microsoft.com/office/drawing/2014/main" id="{F323C655-0843-E741-8763-E7B439A55AAC}"/>
              </a:ext>
            </a:extLst>
          </p:cNvPr>
          <p:cNvSpPr/>
          <p:nvPr/>
        </p:nvSpPr>
        <p:spPr>
          <a:xfrm>
            <a:off x="5867400" y="3461400"/>
            <a:ext cx="457200" cy="457200"/>
          </a:xfrm>
          <a:prstGeom prst="ellipse">
            <a:avLst/>
          </a:prstGeom>
          <a:solidFill>
            <a:srgbClr val="0C6478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effectLst/>
                <a:latin typeface="Mont"/>
              </a:rPr>
              <a:t>3</a:t>
            </a:r>
            <a:endParaRPr lang="en-US"/>
          </a:p>
        </p:txBody>
      </p:sp>
      <p:sp>
        <p:nvSpPr>
          <p:cNvPr id="369" name="Oval 368">
            <a:extLst>
              <a:ext uri="{FF2B5EF4-FFF2-40B4-BE49-F238E27FC236}">
                <a16:creationId xmlns:a16="http://schemas.microsoft.com/office/drawing/2014/main" id="{D28D2361-15DC-2E26-2225-12B10FD02E1D}"/>
              </a:ext>
            </a:extLst>
          </p:cNvPr>
          <p:cNvSpPr/>
          <p:nvPr/>
        </p:nvSpPr>
        <p:spPr>
          <a:xfrm>
            <a:off x="8122920" y="3461400"/>
            <a:ext cx="457200" cy="457200"/>
          </a:xfrm>
          <a:prstGeom prst="ellipse">
            <a:avLst/>
          </a:prstGeom>
          <a:solidFill>
            <a:srgbClr val="038089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effectLst/>
                <a:latin typeface="Mont"/>
              </a:rPr>
              <a:t>4</a:t>
            </a:r>
            <a:endParaRPr lang="en-US"/>
          </a:p>
        </p:txBody>
      </p:sp>
      <p:sp>
        <p:nvSpPr>
          <p:cNvPr id="370" name="Oval 369">
            <a:extLst>
              <a:ext uri="{FF2B5EF4-FFF2-40B4-BE49-F238E27FC236}">
                <a16:creationId xmlns:a16="http://schemas.microsoft.com/office/drawing/2014/main" id="{84D504E8-B109-2394-8029-46AD299D813E}"/>
              </a:ext>
            </a:extLst>
          </p:cNvPr>
          <p:cNvSpPr/>
          <p:nvPr/>
        </p:nvSpPr>
        <p:spPr>
          <a:xfrm>
            <a:off x="10378440" y="3461400"/>
            <a:ext cx="457200" cy="457200"/>
          </a:xfrm>
          <a:prstGeom prst="ellipse">
            <a:avLst/>
          </a:prstGeom>
          <a:solidFill>
            <a:srgbClr val="009396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effectLst/>
                <a:latin typeface="Mont"/>
              </a:rPr>
              <a:t>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9402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Rectangle 142">
            <a:extLst>
              <a:ext uri="{FF2B5EF4-FFF2-40B4-BE49-F238E27FC236}">
                <a16:creationId xmlns:a16="http://schemas.microsoft.com/office/drawing/2014/main" id="{9C6B06D2-AA3D-07CC-E6AB-FFD5727D34D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FCFC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08842FF4-460F-C3EE-5F23-43749A60F70D}"/>
              </a:ext>
            </a:extLst>
          </p:cNvPr>
          <p:cNvSpPr/>
          <p:nvPr/>
        </p:nvSpPr>
        <p:spPr>
          <a:xfrm>
            <a:off x="457200" y="457200"/>
            <a:ext cx="800000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 b="1">
                <a:solidFill>
                  <a:srgbClr val="006E70"/>
                </a:solidFill>
                <a:effectLst/>
                <a:latin typeface="Mont"/>
              </a:rPr>
              <a:t>PILLAR 2</a:t>
            </a:r>
          </a:p>
          <a:p>
            <a:pPr>
              <a:buNone/>
            </a:pPr>
            <a:r>
              <a:rPr lang="en-US" sz="1400" b="1">
                <a:solidFill>
                  <a:srgbClr val="006E70"/>
                </a:solidFill>
                <a:effectLst/>
                <a:latin typeface="Mont"/>
              </a:rPr>
              <a:t> </a:t>
            </a:r>
            <a:endParaRPr lang="en-US"/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5DDA5087-8943-06D7-B744-1ED9BA391F2F}"/>
              </a:ext>
            </a:extLst>
          </p:cNvPr>
          <p:cNvSpPr/>
          <p:nvPr/>
        </p:nvSpPr>
        <p:spPr>
          <a:xfrm>
            <a:off x="457200" y="822960"/>
            <a:ext cx="10287000" cy="9296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2600" b="1" dirty="0">
                <a:solidFill>
                  <a:srgbClr val="11304C"/>
                </a:solidFill>
                <a:effectLst/>
                <a:latin typeface="Mont"/>
              </a:rPr>
              <a:t>Creating a Contemporaneous Evidence Trail</a:t>
            </a:r>
          </a:p>
          <a:p>
            <a:pPr>
              <a:buNone/>
            </a:pPr>
            <a:r>
              <a:rPr lang="en-US" sz="2600" b="1" dirty="0">
                <a:solidFill>
                  <a:srgbClr val="11304C"/>
                </a:solidFill>
                <a:effectLst/>
                <a:latin typeface="Mont"/>
              </a:rPr>
              <a:t> </a:t>
            </a:r>
            <a:endParaRPr lang="en-US" dirty="0"/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946CD091-3EF0-3B11-17C8-8E7A60878792}"/>
              </a:ext>
            </a:extLst>
          </p:cNvPr>
          <p:cNvSpPr/>
          <p:nvPr/>
        </p:nvSpPr>
        <p:spPr>
          <a:xfrm>
            <a:off x="457200" y="1783080"/>
            <a:ext cx="10287000" cy="8686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>
                <a:solidFill>
                  <a:srgbClr val="11304C"/>
                </a:solidFill>
                <a:effectLst/>
                <a:latin typeface="Mont"/>
              </a:rPr>
              <a:t>The strongest evidence is created during project delivery. A later report should organise that evidence, not replace it.</a:t>
            </a:r>
          </a:p>
          <a:p>
            <a:pPr>
              <a:buNone/>
            </a:pPr>
            <a:r>
              <a:rPr lang="en-US" sz="1600">
                <a:solidFill>
                  <a:srgbClr val="11304C"/>
                </a:solidFill>
                <a:effectLst/>
                <a:latin typeface="Mont"/>
              </a:rPr>
              <a:t> </a:t>
            </a:r>
            <a:endParaRPr lang="en-US"/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07C916CD-435C-25A6-DA27-D3ABA65520EE}"/>
              </a:ext>
            </a:extLst>
          </p:cNvPr>
          <p:cNvSpPr/>
          <p:nvPr/>
        </p:nvSpPr>
        <p:spPr>
          <a:xfrm>
            <a:off x="1307200" y="2850000"/>
            <a:ext cx="4636400" cy="7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buNone/>
            </a:pPr>
            <a:r>
              <a:rPr lang="en-US" sz="1300" b="1" spc="60">
                <a:solidFill>
                  <a:srgbClr val="11304C"/>
                </a:solidFill>
                <a:effectLst/>
                <a:latin typeface="Mont"/>
              </a:rPr>
              <a:t>PROJECT RECORDS</a:t>
            </a:r>
          </a:p>
          <a:p>
            <a:pPr>
              <a:buNone/>
            </a:pPr>
            <a:r>
              <a:rPr lang="en-US" sz="600">
                <a:solidFill>
                  <a:srgbClr val="FFFFFF">
                    <a:alpha val="0"/>
                  </a:srgbClr>
                </a:solidFill>
                <a:effectLst/>
                <a:latin typeface="Mont"/>
              </a:rPr>
              <a:t> </a:t>
            </a:r>
          </a:p>
          <a:p>
            <a:pPr>
              <a:buNone/>
            </a:pPr>
            <a:r>
              <a:rPr lang="en-US" sz="1100">
                <a:solidFill>
                  <a:srgbClr val="45566B"/>
                </a:solidFill>
                <a:effectLst/>
                <a:latin typeface="Mont"/>
              </a:rPr>
              <a:t>Scope, dates, baseline position and project boundaries</a:t>
            </a:r>
            <a:endParaRPr lang="en-US"/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C93FA7FE-F2FE-0C20-09E9-74AD556B9465}"/>
              </a:ext>
            </a:extLst>
          </p:cNvPr>
          <p:cNvSpPr/>
          <p:nvPr/>
        </p:nvSpPr>
        <p:spPr>
          <a:xfrm>
            <a:off x="7098400" y="2850000"/>
            <a:ext cx="4636400" cy="7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buNone/>
            </a:pPr>
            <a:r>
              <a:rPr lang="en-US" sz="1300" b="1" spc="60">
                <a:solidFill>
                  <a:srgbClr val="11304C"/>
                </a:solidFill>
                <a:effectLst/>
                <a:latin typeface="Mont"/>
              </a:rPr>
              <a:t>DEVELOPMENT RECORDS</a:t>
            </a:r>
          </a:p>
          <a:p>
            <a:pPr>
              <a:buNone/>
            </a:pPr>
            <a:r>
              <a:rPr lang="en-US" sz="600">
                <a:solidFill>
                  <a:srgbClr val="FFFFFF">
                    <a:alpha val="0"/>
                  </a:srgbClr>
                </a:solidFill>
                <a:effectLst/>
                <a:latin typeface="Mont"/>
              </a:rPr>
              <a:t> </a:t>
            </a:r>
          </a:p>
          <a:p>
            <a:pPr>
              <a:buNone/>
            </a:pPr>
            <a:r>
              <a:rPr lang="en-US" sz="1100">
                <a:solidFill>
                  <a:srgbClr val="45566B"/>
                </a:solidFill>
                <a:effectLst/>
                <a:latin typeface="Mont"/>
              </a:rPr>
              <a:t>Design notes, test plans, issue logs and iterations</a:t>
            </a:r>
            <a:endParaRPr lang="en-US"/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2932B5C0-6C6E-A5BD-7275-3FF5222180D7}"/>
              </a:ext>
            </a:extLst>
          </p:cNvPr>
          <p:cNvSpPr/>
          <p:nvPr/>
        </p:nvSpPr>
        <p:spPr>
          <a:xfrm>
            <a:off x="1307200" y="3780000"/>
            <a:ext cx="4636400" cy="7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buNone/>
            </a:pPr>
            <a:r>
              <a:rPr lang="en-US" sz="1300" b="1" spc="60">
                <a:solidFill>
                  <a:srgbClr val="11304C"/>
                </a:solidFill>
                <a:effectLst/>
                <a:latin typeface="Mont"/>
              </a:rPr>
              <a:t>PEOPLE RECORDS</a:t>
            </a:r>
          </a:p>
          <a:p>
            <a:pPr>
              <a:buNone/>
            </a:pPr>
            <a:r>
              <a:rPr lang="en-US" sz="600">
                <a:solidFill>
                  <a:srgbClr val="FFFFFF">
                    <a:alpha val="0"/>
                  </a:srgbClr>
                </a:solidFill>
                <a:effectLst/>
                <a:latin typeface="Mont"/>
              </a:rPr>
              <a:t> </a:t>
            </a:r>
          </a:p>
          <a:p>
            <a:pPr>
              <a:buNone/>
            </a:pPr>
            <a:r>
              <a:rPr lang="en-US" sz="1100">
                <a:solidFill>
                  <a:srgbClr val="45566B"/>
                </a:solidFill>
                <a:effectLst/>
                <a:latin typeface="Mont"/>
              </a:rPr>
              <a:t>Competent-professional input, decisions and sign-offs</a:t>
            </a:r>
            <a:endParaRPr lang="en-US"/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525FD467-856B-0B30-6E1F-E27E4A150F4E}"/>
              </a:ext>
            </a:extLst>
          </p:cNvPr>
          <p:cNvSpPr/>
          <p:nvPr/>
        </p:nvSpPr>
        <p:spPr>
          <a:xfrm>
            <a:off x="7098400" y="3780000"/>
            <a:ext cx="4636400" cy="7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buNone/>
            </a:pPr>
            <a:r>
              <a:rPr lang="en-US" sz="1300" b="1" spc="60">
                <a:solidFill>
                  <a:srgbClr val="11304C"/>
                </a:solidFill>
                <a:effectLst/>
                <a:latin typeface="Mont"/>
              </a:rPr>
              <a:t>OUTCOME RECORDS</a:t>
            </a:r>
          </a:p>
          <a:p>
            <a:pPr>
              <a:buNone/>
            </a:pPr>
            <a:r>
              <a:rPr lang="en-US" sz="600">
                <a:solidFill>
                  <a:srgbClr val="FFFFFF">
                    <a:alpha val="0"/>
                  </a:srgbClr>
                </a:solidFill>
                <a:effectLst/>
                <a:latin typeface="Mont"/>
              </a:rPr>
              <a:t> </a:t>
            </a:r>
          </a:p>
          <a:p>
            <a:pPr>
              <a:buNone/>
            </a:pPr>
            <a:r>
              <a:rPr lang="en-US" sz="1100">
                <a:solidFill>
                  <a:srgbClr val="45566B"/>
                </a:solidFill>
                <a:effectLst/>
                <a:latin typeface="Mont"/>
              </a:rPr>
              <a:t>What was resolved, abandoned or learned</a:t>
            </a:r>
            <a:endParaRPr lang="en-US"/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16621A07-4696-9360-D67C-B334F5468A97}"/>
              </a:ext>
            </a:extLst>
          </p:cNvPr>
          <p:cNvSpPr/>
          <p:nvPr/>
        </p:nvSpPr>
        <p:spPr>
          <a:xfrm>
            <a:off x="457200" y="4759690"/>
            <a:ext cx="11277600" cy="685800"/>
          </a:xfrm>
          <a:prstGeom prst="rect">
            <a:avLst/>
          </a:prstGeom>
          <a:solidFill>
            <a:srgbClr val="006E70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>
                <a:solidFill>
                  <a:srgbClr val="FFFFFF"/>
                </a:solidFill>
                <a:effectLst/>
                <a:latin typeface="Mont"/>
              </a:rPr>
              <a:t>AUDIT-READY FILE · A single, </a:t>
            </a:r>
            <a:r>
              <a:rPr lang="en-US" sz="1500" dirty="0" err="1">
                <a:solidFill>
                  <a:srgbClr val="FFFFFF"/>
                </a:solidFill>
                <a:effectLst/>
                <a:latin typeface="Mont"/>
              </a:rPr>
              <a:t>organised</a:t>
            </a:r>
            <a:r>
              <a:rPr lang="en-US" sz="1500" dirty="0">
                <a:solidFill>
                  <a:srgbClr val="FFFFFF"/>
                </a:solidFill>
                <a:effectLst/>
                <a:latin typeface="Mont"/>
              </a:rPr>
              <a:t> evidence pack that can be reviewed without rebuilding the claim after submission.</a:t>
            </a:r>
            <a:endParaRPr lang="en-US" dirty="0"/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3524D954-312A-E0C0-0137-AA9402FD8203}"/>
              </a:ext>
            </a:extLst>
          </p:cNvPr>
          <p:cNvSpPr/>
          <p:nvPr/>
        </p:nvSpPr>
        <p:spPr>
          <a:xfrm>
            <a:off x="457200" y="6035040"/>
            <a:ext cx="112776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006E70"/>
                </a:solidFill>
                <a:effectLst/>
                <a:latin typeface="Mont"/>
              </a:rPr>
              <a:t>R&amp;D CLAIMS BUILT TO LAST | 10</a:t>
            </a:r>
            <a:endParaRPr lang="en-US"/>
          </a:p>
        </p:txBody>
      </p:sp>
      <p:pic>
        <p:nvPicPr>
          <p:cNvPr id="326" name="Picture 325">
            <a:extLst>
              <a:ext uri="{FF2B5EF4-FFF2-40B4-BE49-F238E27FC236}">
                <a16:creationId xmlns:a16="http://schemas.microsoft.com/office/drawing/2014/main" id="{C7434879-BEDD-BCDA-8CE5-2284771A3F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0" y="457200"/>
            <a:ext cx="533400" cy="534211"/>
          </a:xfrm>
          <a:prstGeom prst="rect">
            <a:avLst/>
          </a:prstGeom>
        </p:spPr>
      </p:pic>
      <p:sp>
        <p:nvSpPr>
          <p:cNvPr id="535" name="Rectangle 534">
            <a:extLst>
              <a:ext uri="{FF2B5EF4-FFF2-40B4-BE49-F238E27FC236}">
                <a16:creationId xmlns:a16="http://schemas.microsoft.com/office/drawing/2014/main" id="{FDF7AE05-0132-F321-9454-3582B99D2849}"/>
              </a:ext>
            </a:extLst>
          </p:cNvPr>
          <p:cNvSpPr/>
          <p:nvPr/>
        </p:nvSpPr>
        <p:spPr>
          <a:xfrm>
            <a:off x="457200" y="5562600"/>
            <a:ext cx="112776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err="1">
                <a:solidFill>
                  <a:srgbClr val="AE3D98"/>
                </a:solidFill>
                <a:effectLst/>
                <a:latin typeface="Mont"/>
              </a:rPr>
              <a:t>Organise</a:t>
            </a:r>
            <a:r>
              <a:rPr lang="en-US" sz="1400" b="1" dirty="0">
                <a:solidFill>
                  <a:srgbClr val="AE3D98"/>
                </a:solidFill>
                <a:effectLst/>
                <a:latin typeface="Mont"/>
              </a:rPr>
              <a:t> evidence as it is created, not after the event.</a:t>
            </a:r>
            <a:endParaRPr lang="en-US" sz="1400" dirty="0">
              <a:solidFill>
                <a:srgbClr val="AE3D98"/>
              </a:solidFill>
            </a:endParaRPr>
          </a:p>
        </p:txBody>
      </p:sp>
      <p:sp>
        <p:nvSpPr>
          <p:cNvPr id="700" name="Rule 700"/>
          <p:cNvSpPr/>
          <p:nvPr/>
        </p:nvSpPr>
        <p:spPr>
          <a:xfrm>
            <a:off x="457200" y="2790000"/>
            <a:ext cx="5486400" cy="9525"/>
          </a:xfrm>
          <a:prstGeom prst="rect">
            <a:avLst/>
          </a:prstGeom>
          <a:solidFill>
            <a:srgbClr val="C7CBCF"/>
          </a:solidFill>
          <a:ln>
            <a:noFill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01" name="Rule 701"/>
          <p:cNvSpPr/>
          <p:nvPr/>
        </p:nvSpPr>
        <p:spPr>
          <a:xfrm>
            <a:off x="6248400" y="2790000"/>
            <a:ext cx="5486400" cy="9525"/>
          </a:xfrm>
          <a:prstGeom prst="rect">
            <a:avLst/>
          </a:prstGeom>
          <a:solidFill>
            <a:srgbClr val="C7CBCF"/>
          </a:solidFill>
          <a:ln>
            <a:noFill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02" name="Rule 702"/>
          <p:cNvSpPr/>
          <p:nvPr/>
        </p:nvSpPr>
        <p:spPr>
          <a:xfrm>
            <a:off x="457200" y="3720000"/>
            <a:ext cx="5486400" cy="9525"/>
          </a:xfrm>
          <a:prstGeom prst="rect">
            <a:avLst/>
          </a:prstGeom>
          <a:solidFill>
            <a:srgbClr val="C7CBCF"/>
          </a:solidFill>
          <a:ln>
            <a:noFill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03" name="Rule 703"/>
          <p:cNvSpPr/>
          <p:nvPr/>
        </p:nvSpPr>
        <p:spPr>
          <a:xfrm>
            <a:off x="6248400" y="3720000"/>
            <a:ext cx="5486400" cy="9525"/>
          </a:xfrm>
          <a:prstGeom prst="rect">
            <a:avLst/>
          </a:prstGeom>
          <a:solidFill>
            <a:srgbClr val="C7CBCF"/>
          </a:solidFill>
          <a:ln>
            <a:noFill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04" name="Rule 704"/>
          <p:cNvSpPr/>
          <p:nvPr/>
        </p:nvSpPr>
        <p:spPr>
          <a:xfrm>
            <a:off x="6096000" y="2790000"/>
            <a:ext cx="9525" cy="1690000"/>
          </a:xfrm>
          <a:prstGeom prst="rect">
            <a:avLst/>
          </a:prstGeom>
          <a:solidFill>
            <a:srgbClr val="C7CBCF"/>
          </a:solidFill>
          <a:ln>
            <a:noFill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05" name="Ghost 705"/>
          <p:cNvSpPr/>
          <p:nvPr/>
        </p:nvSpPr>
        <p:spPr>
          <a:xfrm>
            <a:off x="457200" y="2820000"/>
            <a:ext cx="760000" cy="60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rtlCol="0" anchor="t"/>
          <a:lstStyle/>
          <a:p>
            <a:pPr algn="l">
              <a:buNone/>
            </a:pPr>
            <a:r>
              <a:rPr lang="en-GB" sz="3200" b="1" dirty="0">
                <a:solidFill>
                  <a:srgbClr val="AE3D98"/>
                </a:solidFill>
                <a:latin typeface="Mont"/>
              </a:rPr>
              <a:t>01</a:t>
            </a:r>
            <a:endParaRPr lang="en-GB" dirty="0">
              <a:solidFill>
                <a:srgbClr val="AE3D98"/>
              </a:solidFill>
            </a:endParaRPr>
          </a:p>
        </p:txBody>
      </p:sp>
      <p:sp>
        <p:nvSpPr>
          <p:cNvPr id="706" name="Ghost 706"/>
          <p:cNvSpPr/>
          <p:nvPr/>
        </p:nvSpPr>
        <p:spPr>
          <a:xfrm>
            <a:off x="6248400" y="2820000"/>
            <a:ext cx="760000" cy="60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rtlCol="0" anchor="t"/>
          <a:lstStyle/>
          <a:p>
            <a:pPr algn="l">
              <a:buNone/>
            </a:pPr>
            <a:r>
              <a:rPr lang="en-GB" sz="3200" b="1" dirty="0">
                <a:solidFill>
                  <a:srgbClr val="AE3D98"/>
                </a:solidFill>
                <a:latin typeface="Mont"/>
              </a:rPr>
              <a:t>02</a:t>
            </a:r>
            <a:endParaRPr lang="en-GB" dirty="0">
              <a:solidFill>
                <a:srgbClr val="AE3D98"/>
              </a:solidFill>
            </a:endParaRPr>
          </a:p>
        </p:txBody>
      </p:sp>
      <p:sp>
        <p:nvSpPr>
          <p:cNvPr id="707" name="Ghost 707"/>
          <p:cNvSpPr/>
          <p:nvPr/>
        </p:nvSpPr>
        <p:spPr>
          <a:xfrm>
            <a:off x="457200" y="3750000"/>
            <a:ext cx="760000" cy="60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rtlCol="0" anchor="t"/>
          <a:lstStyle/>
          <a:p>
            <a:pPr algn="l">
              <a:buNone/>
            </a:pPr>
            <a:r>
              <a:rPr lang="en-GB" sz="3200" b="1" dirty="0">
                <a:solidFill>
                  <a:srgbClr val="AE3D98"/>
                </a:solidFill>
                <a:latin typeface="Mont"/>
              </a:rPr>
              <a:t>03</a:t>
            </a:r>
            <a:endParaRPr lang="en-GB" dirty="0">
              <a:solidFill>
                <a:srgbClr val="AE3D98"/>
              </a:solidFill>
            </a:endParaRPr>
          </a:p>
        </p:txBody>
      </p:sp>
      <p:sp>
        <p:nvSpPr>
          <p:cNvPr id="708" name="Ghost 708"/>
          <p:cNvSpPr/>
          <p:nvPr/>
        </p:nvSpPr>
        <p:spPr>
          <a:xfrm>
            <a:off x="6248400" y="3750000"/>
            <a:ext cx="760000" cy="60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rtlCol="0" anchor="t"/>
          <a:lstStyle/>
          <a:p>
            <a:pPr algn="l">
              <a:buNone/>
            </a:pPr>
            <a:r>
              <a:rPr lang="en-GB" sz="3200" b="1" dirty="0">
                <a:solidFill>
                  <a:srgbClr val="AE3D98"/>
                </a:solidFill>
                <a:latin typeface="Mont"/>
              </a:rPr>
              <a:t>04</a:t>
            </a:r>
            <a:endParaRPr lang="en-GB" dirty="0">
              <a:solidFill>
                <a:srgbClr val="AE3D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501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Rectangle 436">
            <a:extLst>
              <a:ext uri="{FF2B5EF4-FFF2-40B4-BE49-F238E27FC236}">
                <a16:creationId xmlns:a16="http://schemas.microsoft.com/office/drawing/2014/main" id="{C8A33BF6-DFD5-795D-4357-ABC04693116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1304C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8" name="Rectangle 437">
            <a:extLst>
              <a:ext uri="{FF2B5EF4-FFF2-40B4-BE49-F238E27FC236}">
                <a16:creationId xmlns:a16="http://schemas.microsoft.com/office/drawing/2014/main" id="{73403FB3-F7EB-0390-7E78-A978707D3C94}"/>
              </a:ext>
            </a:extLst>
          </p:cNvPr>
          <p:cNvSpPr/>
          <p:nvPr/>
        </p:nvSpPr>
        <p:spPr>
          <a:xfrm>
            <a:off x="457200" y="685800"/>
            <a:ext cx="609600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 b="1">
                <a:solidFill>
                  <a:srgbClr val="7FD4D6"/>
                </a:solidFill>
                <a:effectLst/>
                <a:latin typeface="Mont"/>
              </a:rPr>
              <a:t>EVIDENCE STANDARD</a:t>
            </a:r>
          </a:p>
          <a:p>
            <a:pPr>
              <a:buNone/>
            </a:pPr>
            <a:r>
              <a:rPr lang="en-US" sz="1400" b="1">
                <a:solidFill>
                  <a:srgbClr val="7FD4D6"/>
                </a:solidFill>
                <a:effectLst/>
                <a:latin typeface="Mont"/>
              </a:rPr>
              <a:t> </a:t>
            </a:r>
            <a:endParaRPr lang="en-US"/>
          </a:p>
        </p:txBody>
      </p:sp>
      <p:sp>
        <p:nvSpPr>
          <p:cNvPr id="439" name="Rectangle 438">
            <a:extLst>
              <a:ext uri="{FF2B5EF4-FFF2-40B4-BE49-F238E27FC236}">
                <a16:creationId xmlns:a16="http://schemas.microsoft.com/office/drawing/2014/main" id="{141766AB-5AEA-89DA-1411-31D2BA47CA33}"/>
              </a:ext>
            </a:extLst>
          </p:cNvPr>
          <p:cNvSpPr/>
          <p:nvPr/>
        </p:nvSpPr>
        <p:spPr>
          <a:xfrm>
            <a:off x="457200" y="1188720"/>
            <a:ext cx="6096000" cy="9296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2600" b="1" dirty="0">
                <a:solidFill>
                  <a:srgbClr val="FFFFFF"/>
                </a:solidFill>
                <a:effectLst/>
                <a:latin typeface="Mont"/>
              </a:rPr>
              <a:t>What HMRC Expects to See</a:t>
            </a:r>
          </a:p>
          <a:p>
            <a:pPr>
              <a:buNone/>
            </a:pPr>
            <a:r>
              <a:rPr lang="en-US" sz="2600" b="1" dirty="0">
                <a:solidFill>
                  <a:srgbClr val="FFFFFF"/>
                </a:solidFill>
                <a:effectLst/>
                <a:latin typeface="Mont"/>
              </a:rPr>
              <a:t> </a:t>
            </a:r>
            <a:endParaRPr lang="en-US" dirty="0"/>
          </a:p>
        </p:txBody>
      </p:sp>
      <p:sp>
        <p:nvSpPr>
          <p:cNvPr id="440" name="Rectangle 439">
            <a:extLst>
              <a:ext uri="{FF2B5EF4-FFF2-40B4-BE49-F238E27FC236}">
                <a16:creationId xmlns:a16="http://schemas.microsoft.com/office/drawing/2014/main" id="{EB72783C-23A9-B922-4D0E-EADC99ADB5A0}"/>
              </a:ext>
            </a:extLst>
          </p:cNvPr>
          <p:cNvSpPr/>
          <p:nvPr/>
        </p:nvSpPr>
        <p:spPr>
          <a:xfrm>
            <a:off x="457200" y="2118360"/>
            <a:ext cx="6096000" cy="8229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500" dirty="0">
                <a:solidFill>
                  <a:srgbClr val="FFFFFF"/>
                </a:solidFill>
                <a:effectLst/>
                <a:latin typeface="Mont"/>
              </a:rPr>
              <a:t>A durable file should connect technical eligibility, qualifying expenditure and filing consistency.</a:t>
            </a:r>
          </a:p>
          <a:p>
            <a:pPr>
              <a:buNone/>
            </a:pPr>
            <a:r>
              <a:rPr lang="en-US" sz="1500" dirty="0">
                <a:solidFill>
                  <a:srgbClr val="FFFFFF"/>
                </a:solidFill>
                <a:effectLst/>
                <a:latin typeface="Mont"/>
              </a:rPr>
              <a:t> </a:t>
            </a:r>
            <a:endParaRPr lang="en-US" dirty="0"/>
          </a:p>
        </p:txBody>
      </p:sp>
      <p:sp>
        <p:nvSpPr>
          <p:cNvPr id="441" name="Rectangle: Rounded Corners 440">
            <a:extLst>
              <a:ext uri="{FF2B5EF4-FFF2-40B4-BE49-F238E27FC236}">
                <a16:creationId xmlns:a16="http://schemas.microsoft.com/office/drawing/2014/main" id="{ADCD6F3F-9B26-4180-F8E8-75A76AF789E6}"/>
              </a:ext>
            </a:extLst>
          </p:cNvPr>
          <p:cNvSpPr/>
          <p:nvPr/>
        </p:nvSpPr>
        <p:spPr>
          <a:xfrm>
            <a:off x="457200" y="2987040"/>
            <a:ext cx="6096000" cy="777240"/>
          </a:xfrm>
          <a:prstGeom prst="roundRect">
            <a:avLst/>
          </a:prstGeom>
          <a:solidFill>
            <a:srgbClr val="FFFFFF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28600" tIns="118872" rIns="182880" bIns="118872" rtlCol="0" anchor="ctr">
            <a:normAutofit/>
          </a:bodyPr>
          <a:lstStyle/>
          <a:p>
            <a:pPr>
              <a:spcBef>
                <a:spcPts val="300"/>
              </a:spcBef>
              <a:buNone/>
            </a:pPr>
            <a:r>
              <a:rPr lang="en-US" sz="1200" b="1" spc="60" dirty="0">
                <a:solidFill>
                  <a:srgbClr val="AE3D98"/>
                </a:solidFill>
                <a:effectLst/>
                <a:latin typeface="Mont"/>
              </a:rPr>
              <a:t>TECHNICAL EVIDENCE</a:t>
            </a:r>
          </a:p>
          <a:p>
            <a:pPr>
              <a:spcBef>
                <a:spcPts val="300"/>
              </a:spcBef>
              <a:buNone/>
            </a:pPr>
            <a:r>
              <a:rPr lang="en-US" sz="1150" dirty="0">
                <a:solidFill>
                  <a:srgbClr val="45566B"/>
                </a:solidFill>
                <a:effectLst/>
                <a:latin typeface="Mont"/>
              </a:rPr>
              <a:t>Scoping papers, competent-professional notes, design and test records</a:t>
            </a:r>
            <a:endParaRPr lang="en-US" dirty="0"/>
          </a:p>
        </p:txBody>
      </p:sp>
      <p:sp>
        <p:nvSpPr>
          <p:cNvPr id="442" name="Rectangle: Rounded Corners 441">
            <a:extLst>
              <a:ext uri="{FF2B5EF4-FFF2-40B4-BE49-F238E27FC236}">
                <a16:creationId xmlns:a16="http://schemas.microsoft.com/office/drawing/2014/main" id="{94CE3BD9-9992-3962-D7DA-3E2ACEBBD82E}"/>
              </a:ext>
            </a:extLst>
          </p:cNvPr>
          <p:cNvSpPr/>
          <p:nvPr/>
        </p:nvSpPr>
        <p:spPr>
          <a:xfrm>
            <a:off x="457200" y="3855720"/>
            <a:ext cx="6096000" cy="777240"/>
          </a:xfrm>
          <a:prstGeom prst="roundRect">
            <a:avLst/>
          </a:prstGeom>
          <a:solidFill>
            <a:srgbClr val="FFFFFF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28600" tIns="118872" rIns="182880" bIns="118872" rtlCol="0" anchor="ctr">
            <a:normAutofit/>
          </a:bodyPr>
          <a:lstStyle/>
          <a:p>
            <a:pPr>
              <a:spcBef>
                <a:spcPts val="300"/>
              </a:spcBef>
              <a:buNone/>
            </a:pPr>
            <a:r>
              <a:rPr lang="en-US" sz="1200" b="1" spc="60" dirty="0">
                <a:solidFill>
                  <a:srgbClr val="AE3D98"/>
                </a:solidFill>
                <a:effectLst/>
                <a:latin typeface="Mont"/>
              </a:rPr>
              <a:t>COST EVIDENCE</a:t>
            </a:r>
          </a:p>
          <a:p>
            <a:pPr>
              <a:spcBef>
                <a:spcPts val="300"/>
              </a:spcBef>
              <a:buNone/>
            </a:pPr>
            <a:r>
              <a:rPr lang="en-US" sz="1150" dirty="0">
                <a:solidFill>
                  <a:srgbClr val="45566B"/>
                </a:solidFill>
                <a:effectLst/>
                <a:latin typeface="Mont"/>
              </a:rPr>
              <a:t>Ledger extracts, payroll records, invoices, contracts and usage logs</a:t>
            </a:r>
            <a:endParaRPr lang="en-US" dirty="0"/>
          </a:p>
        </p:txBody>
      </p:sp>
      <p:sp>
        <p:nvSpPr>
          <p:cNvPr id="443" name="Rectangle: Rounded Corners 442">
            <a:extLst>
              <a:ext uri="{FF2B5EF4-FFF2-40B4-BE49-F238E27FC236}">
                <a16:creationId xmlns:a16="http://schemas.microsoft.com/office/drawing/2014/main" id="{BA4D8ADA-658A-654D-88D5-EBB018A8D184}"/>
              </a:ext>
            </a:extLst>
          </p:cNvPr>
          <p:cNvSpPr/>
          <p:nvPr/>
        </p:nvSpPr>
        <p:spPr>
          <a:xfrm>
            <a:off x="457200" y="4724400"/>
            <a:ext cx="6096000" cy="777240"/>
          </a:xfrm>
          <a:prstGeom prst="roundRect">
            <a:avLst/>
          </a:prstGeom>
          <a:solidFill>
            <a:srgbClr val="FFFFFF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28600" tIns="118872" rIns="182880" bIns="118872" rtlCol="0" anchor="ctr">
            <a:normAutofit/>
          </a:bodyPr>
          <a:lstStyle/>
          <a:p>
            <a:pPr>
              <a:spcBef>
                <a:spcPts val="300"/>
              </a:spcBef>
              <a:buNone/>
            </a:pPr>
            <a:r>
              <a:rPr lang="en-US" sz="1200" b="1" spc="60" dirty="0">
                <a:solidFill>
                  <a:srgbClr val="AE3D98"/>
                </a:solidFill>
                <a:effectLst/>
                <a:latin typeface="Mont"/>
              </a:rPr>
              <a:t>GOVERNANCE EVIDENCE</a:t>
            </a:r>
          </a:p>
          <a:p>
            <a:pPr>
              <a:spcBef>
                <a:spcPts val="300"/>
              </a:spcBef>
              <a:buNone/>
            </a:pPr>
            <a:r>
              <a:rPr lang="en-US" sz="1150" dirty="0">
                <a:solidFill>
                  <a:srgbClr val="45566B"/>
                </a:solidFill>
                <a:effectLst/>
                <a:latin typeface="Mont"/>
              </a:rPr>
              <a:t>Review notes, sign-offs, reconciliation checks and CT600 tie-in</a:t>
            </a:r>
            <a:endParaRPr lang="en-US" dirty="0"/>
          </a:p>
        </p:txBody>
      </p:sp>
      <p:pic>
        <p:nvPicPr>
          <p:cNvPr id="514" name="Picture 513">
            <a:extLst>
              <a:ext uri="{FF2B5EF4-FFF2-40B4-BE49-F238E27FC236}">
                <a16:creationId xmlns:a16="http://schemas.microsoft.com/office/drawing/2014/main" id="{04819083-1CB6-D1DF-A91F-0D7A91D15F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9632" y="0"/>
            <a:ext cx="5182368" cy="6858000"/>
          </a:xfrm>
          <a:prstGeom prst="rect">
            <a:avLst/>
          </a:prstGeom>
        </p:spPr>
      </p:pic>
      <p:pic>
        <p:nvPicPr>
          <p:cNvPr id="519" name="Picture 518">
            <a:extLst>
              <a:ext uri="{FF2B5EF4-FFF2-40B4-BE49-F238E27FC236}">
                <a16:creationId xmlns:a16="http://schemas.microsoft.com/office/drawing/2014/main" id="{EEEA16B3-8074-9C2C-4511-401A15F858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9000" y="457200"/>
            <a:ext cx="533400" cy="534211"/>
          </a:xfrm>
          <a:prstGeom prst="rect">
            <a:avLst/>
          </a:prstGeom>
        </p:spPr>
      </p:pic>
      <p:sp>
        <p:nvSpPr>
          <p:cNvPr id="534" name="Rectangle: Rounded Corners 533">
            <a:extLst>
              <a:ext uri="{FF2B5EF4-FFF2-40B4-BE49-F238E27FC236}">
                <a16:creationId xmlns:a16="http://schemas.microsoft.com/office/drawing/2014/main" id="{D5797019-00D5-3557-524F-62DCE5FE7D05}"/>
              </a:ext>
            </a:extLst>
          </p:cNvPr>
          <p:cNvSpPr/>
          <p:nvPr/>
        </p:nvSpPr>
        <p:spPr>
          <a:xfrm>
            <a:off x="457200" y="5638800"/>
            <a:ext cx="6096000" cy="563880"/>
          </a:xfrm>
          <a:prstGeom prst="roundRect">
            <a:avLst/>
          </a:prstGeom>
          <a:solidFill>
            <a:srgbClr val="7FD4D6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28600" tIns="118872" rIns="182880" bIns="118872" rtlCol="0" anchor="ctr">
            <a:normAutofit/>
          </a:bodyPr>
          <a:lstStyle/>
          <a:p>
            <a:pPr algn="ctr"/>
            <a:r>
              <a:rPr lang="en-US" sz="1200" b="1" spc="60" dirty="0">
                <a:solidFill>
                  <a:schemeClr val="tx1"/>
                </a:solidFill>
                <a:effectLst/>
                <a:latin typeface="Mont"/>
              </a:rPr>
              <a:t>From evidence to return, with no gap.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65" name="Rectangle 564">
            <a:extLst>
              <a:ext uri="{FF2B5EF4-FFF2-40B4-BE49-F238E27FC236}">
                <a16:creationId xmlns:a16="http://schemas.microsoft.com/office/drawing/2014/main" id="{1FA4B280-8926-11AD-AFFD-C187867A5255}"/>
              </a:ext>
            </a:extLst>
          </p:cNvPr>
          <p:cNvSpPr/>
          <p:nvPr/>
        </p:nvSpPr>
        <p:spPr>
          <a:xfrm>
            <a:off x="7010400" y="5943600"/>
            <a:ext cx="5181600" cy="914400"/>
          </a:xfrm>
          <a:prstGeom prst="rect">
            <a:avLst/>
          </a:prstGeom>
          <a:solidFill>
            <a:srgbClr val="11304C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0" name="Rectangle 569">
            <a:extLst>
              <a:ext uri="{FF2B5EF4-FFF2-40B4-BE49-F238E27FC236}">
                <a16:creationId xmlns:a16="http://schemas.microsoft.com/office/drawing/2014/main" id="{E52034A8-2079-1DB2-A20B-EEDD77041774}"/>
              </a:ext>
            </a:extLst>
          </p:cNvPr>
          <p:cNvSpPr/>
          <p:nvPr/>
        </p:nvSpPr>
        <p:spPr>
          <a:xfrm>
            <a:off x="7467600" y="6096000"/>
            <a:ext cx="42672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FFFFFF"/>
                </a:solidFill>
                <a:effectLst/>
                <a:latin typeface="Mont"/>
              </a:rPr>
              <a:t>R&amp;D CLAIMS BUILT TO LAST | 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9407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Rectangle 163">
            <a:extLst>
              <a:ext uri="{FF2B5EF4-FFF2-40B4-BE49-F238E27FC236}">
                <a16:creationId xmlns:a16="http://schemas.microsoft.com/office/drawing/2014/main" id="{83CEAAE4-BC4F-C600-6A55-8B0FCE9943E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FCFC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C0685904-1E74-9FBD-FE0E-AB4AFF259F8A}"/>
              </a:ext>
            </a:extLst>
          </p:cNvPr>
          <p:cNvSpPr/>
          <p:nvPr/>
        </p:nvSpPr>
        <p:spPr>
          <a:xfrm>
            <a:off x="457200" y="457200"/>
            <a:ext cx="800000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 b="1">
                <a:solidFill>
                  <a:srgbClr val="006E70"/>
                </a:solidFill>
                <a:effectLst/>
                <a:latin typeface="Mont"/>
              </a:rPr>
              <a:t>FAILURE POINTS</a:t>
            </a:r>
          </a:p>
          <a:p>
            <a:pPr>
              <a:buNone/>
            </a:pPr>
            <a:r>
              <a:rPr lang="en-US" sz="1400" b="1">
                <a:solidFill>
                  <a:srgbClr val="006E70"/>
                </a:solidFill>
                <a:effectLst/>
                <a:latin typeface="Mont"/>
              </a:rPr>
              <a:t> </a:t>
            </a:r>
            <a:endParaRPr lang="en-US"/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7F193EF1-E16F-2548-DF8E-1170C302BEFA}"/>
              </a:ext>
            </a:extLst>
          </p:cNvPr>
          <p:cNvSpPr/>
          <p:nvPr/>
        </p:nvSpPr>
        <p:spPr>
          <a:xfrm>
            <a:off x="457200" y="822960"/>
            <a:ext cx="10287000" cy="9296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2600" b="1">
                <a:solidFill>
                  <a:srgbClr val="11304C"/>
                </a:solidFill>
                <a:effectLst/>
                <a:latin typeface="Mont"/>
              </a:rPr>
              <a:t>Why Good-Looking Claims Still Fail</a:t>
            </a:r>
          </a:p>
          <a:p>
            <a:pPr>
              <a:buNone/>
            </a:pPr>
            <a:r>
              <a:rPr lang="en-US" sz="2600" b="1">
                <a:solidFill>
                  <a:srgbClr val="11304C"/>
                </a:solidFill>
                <a:effectLst/>
                <a:latin typeface="Mont"/>
              </a:rPr>
              <a:t> </a:t>
            </a:r>
            <a:endParaRPr lang="en-US"/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EA62D630-8597-2266-CC06-326C5AE1027D}"/>
              </a:ext>
            </a:extLst>
          </p:cNvPr>
          <p:cNvSpPr/>
          <p:nvPr/>
        </p:nvSpPr>
        <p:spPr>
          <a:xfrm>
            <a:off x="457200" y="1783080"/>
            <a:ext cx="10287000" cy="6248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>
                <a:solidFill>
                  <a:srgbClr val="11304C"/>
                </a:solidFill>
                <a:effectLst/>
                <a:latin typeface="Mont"/>
              </a:rPr>
              <a:t>A polished report is not the same as a defensible claim.</a:t>
            </a:r>
          </a:p>
          <a:p>
            <a:pPr>
              <a:buNone/>
            </a:pPr>
            <a:r>
              <a:rPr lang="en-US" sz="1600">
                <a:solidFill>
                  <a:srgbClr val="11304C"/>
                </a:solidFill>
                <a:effectLst/>
                <a:latin typeface="Mont"/>
              </a:rPr>
              <a:t> </a:t>
            </a:r>
            <a:endParaRPr lang="en-US"/>
          </a:p>
        </p:txBody>
      </p:sp>
      <p:sp>
        <p:nvSpPr>
          <p:cNvPr id="800" name="Row Band 01"/>
          <p:cNvSpPr/>
          <p:nvPr/>
        </p:nvSpPr>
        <p:spPr>
          <a:xfrm>
            <a:off x="457200" y="2438400"/>
            <a:ext cx="5257800" cy="800100"/>
          </a:xfrm>
          <a:prstGeom prst="rect">
            <a:avLst/>
          </a:prstGeom>
          <a:solidFill>
            <a:srgbClr val="EDF0F2"/>
          </a:solidFill>
          <a:ln>
            <a:noFill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01" name="Row Keyline 01"/>
          <p:cNvSpPr/>
          <p:nvPr/>
        </p:nvSpPr>
        <p:spPr>
          <a:xfrm>
            <a:off x="457200" y="2438400"/>
            <a:ext cx="68580" cy="800100"/>
          </a:xfrm>
          <a:prstGeom prst="rect">
            <a:avLst/>
          </a:prstGeom>
          <a:solidFill>
            <a:srgbClr val="11304C"/>
          </a:solidFill>
          <a:ln>
            <a:noFill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02" name="Row Number 01"/>
          <p:cNvSpPr txBox="1"/>
          <p:nvPr/>
        </p:nvSpPr>
        <p:spPr>
          <a:xfrm>
            <a:off x="662940" y="2438400"/>
            <a:ext cx="640080" cy="800100"/>
          </a:xfrm>
          <a:prstGeom prst="rect">
            <a:avLst/>
          </a:prstGeom>
          <a:noFill/>
        </p:spPr>
        <p:txBody>
          <a:bodyPr lIns="0" tIns="0" rIns="0" bIns="0" rtlCol="0" anchor="ctr">
            <a:noAutofit/>
          </a:bodyPr>
          <a:lstStyle/>
          <a:p>
            <a:pPr algn="l">
              <a:buNone/>
            </a:pPr>
            <a:r>
              <a:rPr lang="en-GB" sz="1600" b="1" dirty="0">
                <a:solidFill>
                  <a:srgbClr val="11304C"/>
                </a:solidFill>
                <a:latin typeface="Mont"/>
              </a:rPr>
              <a:t>01</a:t>
            </a:r>
          </a:p>
        </p:txBody>
      </p:sp>
      <p:sp>
        <p:nvSpPr>
          <p:cNvPr id="803" name="Row Text 01"/>
          <p:cNvSpPr txBox="1"/>
          <p:nvPr/>
        </p:nvSpPr>
        <p:spPr>
          <a:xfrm>
            <a:off x="1303020" y="2438400"/>
            <a:ext cx="4274820" cy="800100"/>
          </a:xfrm>
          <a:prstGeom prst="rect">
            <a:avLst/>
          </a:prstGeom>
          <a:noFill/>
        </p:spPr>
        <p:txBody>
          <a:bodyPr lIns="0" tIns="0" rIns="0" bIns="0" rtlCol="0" anchor="ctr">
            <a:noAutofit/>
          </a:bodyPr>
          <a:lstStyle/>
          <a:p>
            <a:pPr algn="l">
              <a:buNone/>
            </a:pPr>
            <a:r>
              <a:rPr lang="en-GB" sz="1200" b="1" spc="60">
                <a:solidFill>
                  <a:srgbClr val="11304C"/>
                </a:solidFill>
                <a:latin typeface="Mont"/>
              </a:rPr>
              <a:t>NO TRADE NEXUS</a:t>
            </a:r>
          </a:p>
          <a:p>
            <a:pPr algn="l">
              <a:buNone/>
            </a:pPr>
            <a:r>
              <a:rPr lang="en-GB" sz="1000" dirty="0">
                <a:solidFill>
                  <a:srgbClr val="45566B"/>
                </a:solidFill>
                <a:latin typeface="Mont"/>
              </a:rPr>
              <a:t>Project not clearly linked to the claimant’s trade.</a:t>
            </a:r>
          </a:p>
        </p:txBody>
      </p:sp>
      <p:sp>
        <p:nvSpPr>
          <p:cNvPr id="804" name="Row Band 02"/>
          <p:cNvSpPr/>
          <p:nvPr/>
        </p:nvSpPr>
        <p:spPr>
          <a:xfrm>
            <a:off x="457200" y="3390900"/>
            <a:ext cx="5257800" cy="800100"/>
          </a:xfrm>
          <a:prstGeom prst="rect">
            <a:avLst/>
          </a:prstGeom>
          <a:solidFill>
            <a:srgbClr val="EDF0F2"/>
          </a:solidFill>
          <a:ln>
            <a:noFill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05" name="Row Keyline 02"/>
          <p:cNvSpPr/>
          <p:nvPr/>
        </p:nvSpPr>
        <p:spPr>
          <a:xfrm>
            <a:off x="457200" y="3390900"/>
            <a:ext cx="68580" cy="800100"/>
          </a:xfrm>
          <a:prstGeom prst="rect">
            <a:avLst/>
          </a:prstGeom>
          <a:solidFill>
            <a:srgbClr val="11304C"/>
          </a:solidFill>
          <a:ln>
            <a:noFill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06" name="Row Number 02"/>
          <p:cNvSpPr txBox="1"/>
          <p:nvPr/>
        </p:nvSpPr>
        <p:spPr>
          <a:xfrm>
            <a:off x="662940" y="3390900"/>
            <a:ext cx="640080" cy="800100"/>
          </a:xfrm>
          <a:prstGeom prst="rect">
            <a:avLst/>
          </a:prstGeom>
          <a:noFill/>
        </p:spPr>
        <p:txBody>
          <a:bodyPr lIns="0" tIns="0" rIns="0" bIns="0" rtlCol="0" anchor="ctr">
            <a:noAutofit/>
          </a:bodyPr>
          <a:lstStyle/>
          <a:p>
            <a:pPr algn="l">
              <a:buNone/>
            </a:pPr>
            <a:r>
              <a:rPr lang="en-GB" sz="1600" b="1" dirty="0">
                <a:solidFill>
                  <a:srgbClr val="11304C"/>
                </a:solidFill>
                <a:latin typeface="Mont"/>
              </a:rPr>
              <a:t>02</a:t>
            </a:r>
          </a:p>
        </p:txBody>
      </p:sp>
      <p:sp>
        <p:nvSpPr>
          <p:cNvPr id="807" name="Row Text 02"/>
          <p:cNvSpPr txBox="1"/>
          <p:nvPr/>
        </p:nvSpPr>
        <p:spPr>
          <a:xfrm>
            <a:off x="1303020" y="3390900"/>
            <a:ext cx="4274820" cy="800100"/>
          </a:xfrm>
          <a:prstGeom prst="rect">
            <a:avLst/>
          </a:prstGeom>
          <a:noFill/>
        </p:spPr>
        <p:txBody>
          <a:bodyPr lIns="0" tIns="0" rIns="0" bIns="0" rtlCol="0" anchor="ctr">
            <a:noAutofit/>
          </a:bodyPr>
          <a:lstStyle/>
          <a:p>
            <a:pPr algn="l">
              <a:buNone/>
            </a:pPr>
            <a:r>
              <a:rPr lang="en-GB" sz="1200" b="1" spc="60">
                <a:solidFill>
                  <a:srgbClr val="11304C"/>
                </a:solidFill>
                <a:latin typeface="Mont"/>
              </a:rPr>
              <a:t>WRONG CLAIMANT</a:t>
            </a:r>
          </a:p>
          <a:p>
            <a:pPr algn="l">
              <a:buNone/>
            </a:pPr>
            <a:r>
              <a:rPr lang="en-GB" sz="1000" dirty="0">
                <a:solidFill>
                  <a:srgbClr val="45566B"/>
                </a:solidFill>
                <a:latin typeface="Mont"/>
              </a:rPr>
              <a:t>The entity claiming relief is not clearly entitled.</a:t>
            </a:r>
          </a:p>
        </p:txBody>
      </p:sp>
      <p:sp>
        <p:nvSpPr>
          <p:cNvPr id="808" name="Row Band 03"/>
          <p:cNvSpPr/>
          <p:nvPr/>
        </p:nvSpPr>
        <p:spPr>
          <a:xfrm>
            <a:off x="457200" y="4343400"/>
            <a:ext cx="5257800" cy="800100"/>
          </a:xfrm>
          <a:prstGeom prst="rect">
            <a:avLst/>
          </a:prstGeom>
          <a:solidFill>
            <a:srgbClr val="EDF0F2"/>
          </a:solidFill>
          <a:ln>
            <a:noFill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09" name="Row Keyline 03"/>
          <p:cNvSpPr/>
          <p:nvPr/>
        </p:nvSpPr>
        <p:spPr>
          <a:xfrm>
            <a:off x="457200" y="4343400"/>
            <a:ext cx="68580" cy="800100"/>
          </a:xfrm>
          <a:prstGeom prst="rect">
            <a:avLst/>
          </a:prstGeom>
          <a:solidFill>
            <a:srgbClr val="11304C"/>
          </a:solidFill>
          <a:ln>
            <a:noFill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10" name="Row Number 03"/>
          <p:cNvSpPr txBox="1"/>
          <p:nvPr/>
        </p:nvSpPr>
        <p:spPr>
          <a:xfrm>
            <a:off x="662940" y="4343400"/>
            <a:ext cx="640080" cy="800100"/>
          </a:xfrm>
          <a:prstGeom prst="rect">
            <a:avLst/>
          </a:prstGeom>
          <a:noFill/>
        </p:spPr>
        <p:txBody>
          <a:bodyPr lIns="0" tIns="0" rIns="0" bIns="0" rtlCol="0" anchor="ctr">
            <a:noAutofit/>
          </a:bodyPr>
          <a:lstStyle/>
          <a:p>
            <a:pPr algn="l">
              <a:buNone/>
            </a:pPr>
            <a:r>
              <a:rPr lang="en-GB" sz="1600" b="1" dirty="0">
                <a:solidFill>
                  <a:srgbClr val="11304C"/>
                </a:solidFill>
                <a:latin typeface="Mont"/>
              </a:rPr>
              <a:t>03</a:t>
            </a:r>
          </a:p>
        </p:txBody>
      </p:sp>
      <p:sp>
        <p:nvSpPr>
          <p:cNvPr id="811" name="Row Text 03"/>
          <p:cNvSpPr txBox="1"/>
          <p:nvPr/>
        </p:nvSpPr>
        <p:spPr>
          <a:xfrm>
            <a:off x="1303020" y="4343400"/>
            <a:ext cx="4274820" cy="800100"/>
          </a:xfrm>
          <a:prstGeom prst="rect">
            <a:avLst/>
          </a:prstGeom>
          <a:noFill/>
        </p:spPr>
        <p:txBody>
          <a:bodyPr lIns="0" tIns="0" rIns="0" bIns="0" rtlCol="0" anchor="ctr">
            <a:noAutofit/>
          </a:bodyPr>
          <a:lstStyle/>
          <a:p>
            <a:pPr algn="l">
              <a:buNone/>
            </a:pPr>
            <a:r>
              <a:rPr lang="en-GB" sz="1200" b="1" spc="60">
                <a:solidFill>
                  <a:srgbClr val="11304C"/>
                </a:solidFill>
                <a:latin typeface="Mont"/>
              </a:rPr>
              <a:t>COMMERCIAL NOT TECHNICAL</a:t>
            </a:r>
          </a:p>
          <a:p>
            <a:pPr algn="l">
              <a:buNone/>
            </a:pPr>
            <a:r>
              <a:rPr lang="en-GB" sz="1000" dirty="0">
                <a:solidFill>
                  <a:srgbClr val="45566B"/>
                </a:solidFill>
                <a:latin typeface="Mont"/>
              </a:rPr>
              <a:t>Commercial improvement is mistaken for qualifying uncertainty.</a:t>
            </a:r>
          </a:p>
        </p:txBody>
      </p:sp>
      <p:sp>
        <p:nvSpPr>
          <p:cNvPr id="812" name="Row Band 04"/>
          <p:cNvSpPr/>
          <p:nvPr/>
        </p:nvSpPr>
        <p:spPr>
          <a:xfrm>
            <a:off x="6476400" y="2438400"/>
            <a:ext cx="5257800" cy="800100"/>
          </a:xfrm>
          <a:prstGeom prst="rect">
            <a:avLst/>
          </a:prstGeom>
          <a:solidFill>
            <a:srgbClr val="EDF0F2"/>
          </a:solidFill>
          <a:ln>
            <a:noFill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13" name="Row Keyline 04"/>
          <p:cNvSpPr/>
          <p:nvPr/>
        </p:nvSpPr>
        <p:spPr>
          <a:xfrm>
            <a:off x="6476400" y="2438400"/>
            <a:ext cx="68580" cy="800100"/>
          </a:xfrm>
          <a:prstGeom prst="rect">
            <a:avLst/>
          </a:prstGeom>
          <a:solidFill>
            <a:srgbClr val="006E70"/>
          </a:solidFill>
          <a:ln>
            <a:noFill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14" name="Row Number 04"/>
          <p:cNvSpPr txBox="1"/>
          <p:nvPr/>
        </p:nvSpPr>
        <p:spPr>
          <a:xfrm>
            <a:off x="6682140" y="2438400"/>
            <a:ext cx="640080" cy="800100"/>
          </a:xfrm>
          <a:prstGeom prst="rect">
            <a:avLst/>
          </a:prstGeom>
          <a:noFill/>
        </p:spPr>
        <p:txBody>
          <a:bodyPr lIns="0" tIns="0" rIns="0" bIns="0" rtlCol="0" anchor="ctr">
            <a:noAutofit/>
          </a:bodyPr>
          <a:lstStyle/>
          <a:p>
            <a:pPr algn="l">
              <a:buNone/>
            </a:pPr>
            <a:r>
              <a:rPr lang="en-GB" sz="1600" b="1" dirty="0">
                <a:solidFill>
                  <a:srgbClr val="006E70"/>
                </a:solidFill>
                <a:latin typeface="Mont"/>
              </a:rPr>
              <a:t>04</a:t>
            </a:r>
          </a:p>
        </p:txBody>
      </p:sp>
      <p:sp>
        <p:nvSpPr>
          <p:cNvPr id="815" name="Row Text 04"/>
          <p:cNvSpPr txBox="1"/>
          <p:nvPr/>
        </p:nvSpPr>
        <p:spPr>
          <a:xfrm>
            <a:off x="7322220" y="2438400"/>
            <a:ext cx="4274820" cy="800100"/>
          </a:xfrm>
          <a:prstGeom prst="rect">
            <a:avLst/>
          </a:prstGeom>
          <a:noFill/>
        </p:spPr>
        <p:txBody>
          <a:bodyPr lIns="0" tIns="0" rIns="0" bIns="0" rtlCol="0" anchor="ctr">
            <a:noAutofit/>
          </a:bodyPr>
          <a:lstStyle/>
          <a:p>
            <a:pPr algn="l">
              <a:buNone/>
            </a:pPr>
            <a:r>
              <a:rPr lang="en-GB" sz="1200" b="1" spc="60">
                <a:solidFill>
                  <a:srgbClr val="11304C"/>
                </a:solidFill>
                <a:latin typeface="Mont"/>
              </a:rPr>
              <a:t>ADVISER-LED NARRATIVE</a:t>
            </a:r>
          </a:p>
          <a:p>
            <a:pPr algn="l">
              <a:buNone/>
            </a:pPr>
            <a:r>
              <a:rPr lang="en-GB" sz="1000" dirty="0">
                <a:solidFill>
                  <a:srgbClr val="45566B"/>
                </a:solidFill>
                <a:latin typeface="Mont"/>
              </a:rPr>
              <a:t>Wording is not grounded in project team evidence.</a:t>
            </a:r>
          </a:p>
        </p:txBody>
      </p:sp>
      <p:sp>
        <p:nvSpPr>
          <p:cNvPr id="816" name="Row Band 05"/>
          <p:cNvSpPr/>
          <p:nvPr/>
        </p:nvSpPr>
        <p:spPr>
          <a:xfrm>
            <a:off x="6476400" y="3390900"/>
            <a:ext cx="5257800" cy="800100"/>
          </a:xfrm>
          <a:prstGeom prst="rect">
            <a:avLst/>
          </a:prstGeom>
          <a:solidFill>
            <a:srgbClr val="EDF0F2"/>
          </a:solidFill>
          <a:ln>
            <a:noFill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17" name="Row Keyline 05"/>
          <p:cNvSpPr/>
          <p:nvPr/>
        </p:nvSpPr>
        <p:spPr>
          <a:xfrm>
            <a:off x="6476400" y="3390900"/>
            <a:ext cx="68580" cy="800100"/>
          </a:xfrm>
          <a:prstGeom prst="rect">
            <a:avLst/>
          </a:prstGeom>
          <a:solidFill>
            <a:srgbClr val="006E70"/>
          </a:solidFill>
          <a:ln>
            <a:noFill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18" name="Row Number 05"/>
          <p:cNvSpPr txBox="1"/>
          <p:nvPr/>
        </p:nvSpPr>
        <p:spPr>
          <a:xfrm>
            <a:off x="6682140" y="3390900"/>
            <a:ext cx="640080" cy="800100"/>
          </a:xfrm>
          <a:prstGeom prst="rect">
            <a:avLst/>
          </a:prstGeom>
          <a:noFill/>
        </p:spPr>
        <p:txBody>
          <a:bodyPr lIns="0" tIns="0" rIns="0" bIns="0" rtlCol="0" anchor="ctr">
            <a:noAutofit/>
          </a:bodyPr>
          <a:lstStyle/>
          <a:p>
            <a:pPr algn="l">
              <a:buNone/>
            </a:pPr>
            <a:r>
              <a:rPr lang="en-GB" sz="1600" b="1" dirty="0">
                <a:solidFill>
                  <a:srgbClr val="006E70"/>
                </a:solidFill>
                <a:latin typeface="Mont"/>
              </a:rPr>
              <a:t>05</a:t>
            </a:r>
          </a:p>
        </p:txBody>
      </p:sp>
      <p:sp>
        <p:nvSpPr>
          <p:cNvPr id="819" name="Row Text 05"/>
          <p:cNvSpPr txBox="1"/>
          <p:nvPr/>
        </p:nvSpPr>
        <p:spPr>
          <a:xfrm>
            <a:off x="7322220" y="3390900"/>
            <a:ext cx="4274820" cy="800100"/>
          </a:xfrm>
          <a:prstGeom prst="rect">
            <a:avLst/>
          </a:prstGeom>
          <a:noFill/>
        </p:spPr>
        <p:txBody>
          <a:bodyPr lIns="0" tIns="0" rIns="0" bIns="0" rtlCol="0" anchor="ctr">
            <a:noAutofit/>
          </a:bodyPr>
          <a:lstStyle/>
          <a:p>
            <a:pPr algn="l">
              <a:buNone/>
            </a:pPr>
            <a:r>
              <a:rPr lang="en-GB" sz="1200" b="1" spc="60">
                <a:solidFill>
                  <a:srgbClr val="11304C"/>
                </a:solidFill>
                <a:latin typeface="Mont"/>
              </a:rPr>
              <a:t>UNSUPPORTED COSTS</a:t>
            </a:r>
          </a:p>
          <a:p>
            <a:pPr algn="l">
              <a:buNone/>
            </a:pPr>
            <a:r>
              <a:rPr lang="en-GB" sz="1000" dirty="0">
                <a:solidFill>
                  <a:srgbClr val="45566B"/>
                </a:solidFill>
                <a:latin typeface="Mont"/>
              </a:rPr>
              <a:t>Costs cannot be traced to source records.</a:t>
            </a:r>
          </a:p>
        </p:txBody>
      </p:sp>
      <p:sp>
        <p:nvSpPr>
          <p:cNvPr id="820" name="Row Band 06"/>
          <p:cNvSpPr/>
          <p:nvPr/>
        </p:nvSpPr>
        <p:spPr>
          <a:xfrm>
            <a:off x="6476400" y="4343400"/>
            <a:ext cx="5257800" cy="800100"/>
          </a:xfrm>
          <a:prstGeom prst="rect">
            <a:avLst/>
          </a:prstGeom>
          <a:solidFill>
            <a:srgbClr val="EDF0F2"/>
          </a:solidFill>
          <a:ln>
            <a:noFill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21" name="Row Keyline 06"/>
          <p:cNvSpPr/>
          <p:nvPr/>
        </p:nvSpPr>
        <p:spPr>
          <a:xfrm>
            <a:off x="6476400" y="4343400"/>
            <a:ext cx="68580" cy="800100"/>
          </a:xfrm>
          <a:prstGeom prst="rect">
            <a:avLst/>
          </a:prstGeom>
          <a:solidFill>
            <a:srgbClr val="006E70"/>
          </a:solidFill>
          <a:ln>
            <a:noFill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22" name="Row Number 06"/>
          <p:cNvSpPr txBox="1"/>
          <p:nvPr/>
        </p:nvSpPr>
        <p:spPr>
          <a:xfrm>
            <a:off x="6682140" y="4343400"/>
            <a:ext cx="640080" cy="800100"/>
          </a:xfrm>
          <a:prstGeom prst="rect">
            <a:avLst/>
          </a:prstGeom>
          <a:noFill/>
        </p:spPr>
        <p:txBody>
          <a:bodyPr lIns="0" tIns="0" rIns="0" bIns="0" rtlCol="0" anchor="ctr">
            <a:noAutofit/>
          </a:bodyPr>
          <a:lstStyle/>
          <a:p>
            <a:pPr algn="l">
              <a:buNone/>
            </a:pPr>
            <a:r>
              <a:rPr lang="en-GB" sz="1600" b="1" dirty="0">
                <a:solidFill>
                  <a:srgbClr val="006E70"/>
                </a:solidFill>
                <a:latin typeface="Mont"/>
              </a:rPr>
              <a:t>06</a:t>
            </a:r>
          </a:p>
        </p:txBody>
      </p:sp>
      <p:sp>
        <p:nvSpPr>
          <p:cNvPr id="823" name="Row Text 06"/>
          <p:cNvSpPr txBox="1"/>
          <p:nvPr/>
        </p:nvSpPr>
        <p:spPr>
          <a:xfrm>
            <a:off x="7322220" y="4343400"/>
            <a:ext cx="4274820" cy="800100"/>
          </a:xfrm>
          <a:prstGeom prst="rect">
            <a:avLst/>
          </a:prstGeom>
          <a:noFill/>
        </p:spPr>
        <p:txBody>
          <a:bodyPr lIns="0" tIns="0" rIns="0" bIns="0" rtlCol="0" anchor="ctr">
            <a:noAutofit/>
          </a:bodyPr>
          <a:lstStyle/>
          <a:p>
            <a:pPr algn="l">
              <a:buNone/>
            </a:pPr>
            <a:r>
              <a:rPr lang="en-GB" sz="1200" b="1" spc="60">
                <a:solidFill>
                  <a:srgbClr val="11304C"/>
                </a:solidFill>
                <a:latin typeface="Mont"/>
              </a:rPr>
              <a:t>FILING INCONSISTENCY</a:t>
            </a:r>
          </a:p>
          <a:p>
            <a:pPr algn="l">
              <a:buNone/>
            </a:pPr>
            <a:r>
              <a:rPr lang="en-GB" sz="1000" dirty="0">
                <a:solidFill>
                  <a:srgbClr val="45566B"/>
                </a:solidFill>
                <a:latin typeface="Mont"/>
              </a:rPr>
              <a:t>Report, AIF, computation and CT600 do not align.</a:t>
            </a:r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E0140953-2F8F-7F24-833D-3B5A3FD2D9DF}"/>
              </a:ext>
            </a:extLst>
          </p:cNvPr>
          <p:cNvSpPr/>
          <p:nvPr/>
        </p:nvSpPr>
        <p:spPr>
          <a:xfrm>
            <a:off x="457200" y="5398770"/>
            <a:ext cx="112776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AE3D98"/>
                </a:solidFill>
                <a:effectLst/>
                <a:latin typeface="Mont"/>
              </a:rPr>
              <a:t>Most failures are evidence failures, not technology failures.</a:t>
            </a:r>
            <a:endParaRPr lang="en-US" sz="1400" dirty="0">
              <a:solidFill>
                <a:srgbClr val="AE3D98"/>
              </a:solidFill>
            </a:endParaRPr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DEDA1E4E-FFBF-128A-DF62-0C0B12446DDC}"/>
              </a:ext>
            </a:extLst>
          </p:cNvPr>
          <p:cNvSpPr/>
          <p:nvPr/>
        </p:nvSpPr>
        <p:spPr>
          <a:xfrm>
            <a:off x="457200" y="6035040"/>
            <a:ext cx="112776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006E70"/>
                </a:solidFill>
                <a:effectLst/>
                <a:latin typeface="Mont"/>
              </a:rPr>
              <a:t>R&amp;D CLAIMS BUILT TO LAST | 12</a:t>
            </a:r>
            <a:endParaRPr lang="en-US"/>
          </a:p>
        </p:txBody>
      </p:sp>
      <p:pic>
        <p:nvPicPr>
          <p:cNvPr id="328" name="Picture 327">
            <a:extLst>
              <a:ext uri="{FF2B5EF4-FFF2-40B4-BE49-F238E27FC236}">
                <a16:creationId xmlns:a16="http://schemas.microsoft.com/office/drawing/2014/main" id="{CAAD12FE-7A38-A06F-CEF5-4D3B632A8B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0" y="457200"/>
            <a:ext cx="533400" cy="534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342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Rectangle 175">
            <a:extLst>
              <a:ext uri="{FF2B5EF4-FFF2-40B4-BE49-F238E27FC236}">
                <a16:creationId xmlns:a16="http://schemas.microsoft.com/office/drawing/2014/main" id="{CAA1747D-AE45-9974-270F-1FBE167E240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FCFC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AA78C884-4D1A-887B-8F75-B6CC031A7F5C}"/>
              </a:ext>
            </a:extLst>
          </p:cNvPr>
          <p:cNvSpPr/>
          <p:nvPr/>
        </p:nvSpPr>
        <p:spPr>
          <a:xfrm>
            <a:off x="457200" y="457200"/>
            <a:ext cx="800000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 b="1">
                <a:solidFill>
                  <a:srgbClr val="006E70"/>
                </a:solidFill>
                <a:effectLst/>
                <a:latin typeface="Mont"/>
              </a:rPr>
              <a:t>PILLAR 3</a:t>
            </a:r>
          </a:p>
          <a:p>
            <a:pPr>
              <a:buNone/>
            </a:pPr>
            <a:r>
              <a:rPr lang="en-US" sz="1400" b="1">
                <a:solidFill>
                  <a:srgbClr val="006E70"/>
                </a:solidFill>
                <a:effectLst/>
                <a:latin typeface="Mont"/>
              </a:rPr>
              <a:t> </a:t>
            </a:r>
            <a:endParaRPr lang="en-US"/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4F87DFDE-D317-B351-7B89-9FDD4B8CE383}"/>
              </a:ext>
            </a:extLst>
          </p:cNvPr>
          <p:cNvSpPr/>
          <p:nvPr/>
        </p:nvSpPr>
        <p:spPr>
          <a:xfrm>
            <a:off x="457200" y="822960"/>
            <a:ext cx="10287000" cy="9296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2600" b="1" dirty="0">
                <a:solidFill>
                  <a:srgbClr val="11304C"/>
                </a:solidFill>
                <a:effectLst/>
                <a:latin typeface="Mont"/>
              </a:rPr>
              <a:t>Making Costs Traceable and Defensible</a:t>
            </a:r>
          </a:p>
          <a:p>
            <a:pPr>
              <a:buNone/>
            </a:pPr>
            <a:r>
              <a:rPr lang="en-US" sz="2600" b="1" dirty="0">
                <a:solidFill>
                  <a:srgbClr val="11304C"/>
                </a:solidFill>
                <a:effectLst/>
                <a:latin typeface="Mont"/>
              </a:rPr>
              <a:t> </a:t>
            </a:r>
            <a:endParaRPr lang="en-US" dirty="0"/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4BA45E66-04EB-30BF-76B5-CFDC15B763AC}"/>
              </a:ext>
            </a:extLst>
          </p:cNvPr>
          <p:cNvSpPr/>
          <p:nvPr/>
        </p:nvSpPr>
        <p:spPr>
          <a:xfrm>
            <a:off x="457200" y="1783080"/>
            <a:ext cx="10287000" cy="8686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 dirty="0">
                <a:solidFill>
                  <a:srgbClr val="11304C"/>
                </a:solidFill>
                <a:effectLst/>
                <a:latin typeface="Mont"/>
              </a:rPr>
              <a:t>Even if the technical case is strong, the claim can be weakened if the cost build cannot be followed.</a:t>
            </a:r>
          </a:p>
          <a:p>
            <a:pPr>
              <a:buNone/>
            </a:pPr>
            <a:r>
              <a:rPr lang="en-US" sz="1600" dirty="0">
                <a:solidFill>
                  <a:srgbClr val="11304C"/>
                </a:solidFill>
                <a:effectLst/>
                <a:latin typeface="Mont"/>
              </a:rPr>
              <a:t> </a:t>
            </a:r>
            <a:endParaRPr lang="en-US" dirty="0"/>
          </a:p>
        </p:txBody>
      </p:sp>
      <p:sp>
        <p:nvSpPr>
          <p:cNvPr id="180" name="Arrow: Chevron 179">
            <a:extLst>
              <a:ext uri="{FF2B5EF4-FFF2-40B4-BE49-F238E27FC236}">
                <a16:creationId xmlns:a16="http://schemas.microsoft.com/office/drawing/2014/main" id="{FE38C2CB-3FBD-B1E1-8322-25F1342A843B}"/>
              </a:ext>
            </a:extLst>
          </p:cNvPr>
          <p:cNvSpPr/>
          <p:nvPr/>
        </p:nvSpPr>
        <p:spPr>
          <a:xfrm>
            <a:off x="457200" y="2575560"/>
            <a:ext cx="2255520" cy="807720"/>
          </a:xfrm>
          <a:prstGeom prst="chevron">
            <a:avLst/>
          </a:prstGeom>
          <a:solidFill>
            <a:srgbClr val="11304C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11480" tIns="45720" rIns="91440" bIns="45720" rtlCol="0" anchor="ctr"/>
          <a:lstStyle/>
          <a:p>
            <a:pPr>
              <a:buNone/>
            </a:pPr>
            <a:r>
              <a:rPr lang="en-US" sz="1100" b="1" spc="60">
                <a:solidFill>
                  <a:srgbClr val="FFFFFF"/>
                </a:solidFill>
                <a:effectLst/>
                <a:latin typeface="Mont"/>
              </a:rPr>
              <a:t>PROJECT</a:t>
            </a:r>
          </a:p>
          <a:p>
            <a:pPr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Mont"/>
              </a:rPr>
              <a:t>Qualifying activity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1" name="Arrow: Chevron 180">
            <a:extLst>
              <a:ext uri="{FF2B5EF4-FFF2-40B4-BE49-F238E27FC236}">
                <a16:creationId xmlns:a16="http://schemas.microsoft.com/office/drawing/2014/main" id="{2B3687D5-B090-E967-A1B3-3DD405646633}"/>
              </a:ext>
            </a:extLst>
          </p:cNvPr>
          <p:cNvSpPr/>
          <p:nvPr/>
        </p:nvSpPr>
        <p:spPr>
          <a:xfrm>
            <a:off x="2712720" y="2575560"/>
            <a:ext cx="2255520" cy="807720"/>
          </a:xfrm>
          <a:prstGeom prst="chevron">
            <a:avLst/>
          </a:prstGeom>
          <a:solidFill>
            <a:srgbClr val="11304C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11480" tIns="45720" rIns="91440" bIns="45720" rtlCol="0" anchor="ctr"/>
          <a:lstStyle/>
          <a:p>
            <a:pPr>
              <a:buNone/>
            </a:pPr>
            <a:r>
              <a:rPr lang="en-US" sz="1100" b="1" spc="60">
                <a:solidFill>
                  <a:srgbClr val="FFFFFF"/>
                </a:solidFill>
                <a:effectLst/>
                <a:latin typeface="Mont"/>
              </a:rPr>
              <a:t>LEDGER</a:t>
            </a:r>
          </a:p>
          <a:p>
            <a:pPr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Mont"/>
              </a:rPr>
              <a:t>Source cost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2" name="Arrow: Chevron 181">
            <a:extLst>
              <a:ext uri="{FF2B5EF4-FFF2-40B4-BE49-F238E27FC236}">
                <a16:creationId xmlns:a16="http://schemas.microsoft.com/office/drawing/2014/main" id="{1516D11A-3763-96BA-AA43-08EC61FFF72A}"/>
              </a:ext>
            </a:extLst>
          </p:cNvPr>
          <p:cNvSpPr/>
          <p:nvPr/>
        </p:nvSpPr>
        <p:spPr>
          <a:xfrm>
            <a:off x="4968240" y="2575560"/>
            <a:ext cx="2255520" cy="807720"/>
          </a:xfrm>
          <a:prstGeom prst="chevron">
            <a:avLst/>
          </a:prstGeom>
          <a:solidFill>
            <a:srgbClr val="11304C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11480" tIns="45720" rIns="91440" bIns="45720" rtlCol="0" anchor="ctr"/>
          <a:lstStyle/>
          <a:p>
            <a:pPr>
              <a:buNone/>
            </a:pPr>
            <a:r>
              <a:rPr lang="en-US" sz="1100" b="1" spc="60">
                <a:solidFill>
                  <a:srgbClr val="FFFFFF"/>
                </a:solidFill>
                <a:effectLst/>
                <a:latin typeface="Mont"/>
              </a:rPr>
              <a:t>CATEGORY</a:t>
            </a:r>
          </a:p>
          <a:p>
            <a:pPr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Mont"/>
              </a:rPr>
              <a:t>Statutory bucket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3" name="Arrow: Chevron 182">
            <a:extLst>
              <a:ext uri="{FF2B5EF4-FFF2-40B4-BE49-F238E27FC236}">
                <a16:creationId xmlns:a16="http://schemas.microsoft.com/office/drawing/2014/main" id="{340B47E2-836A-E849-F035-42309226FBD8}"/>
              </a:ext>
            </a:extLst>
          </p:cNvPr>
          <p:cNvSpPr/>
          <p:nvPr/>
        </p:nvSpPr>
        <p:spPr>
          <a:xfrm>
            <a:off x="7223760" y="2575560"/>
            <a:ext cx="2255520" cy="807720"/>
          </a:xfrm>
          <a:prstGeom prst="chevron">
            <a:avLst/>
          </a:prstGeom>
          <a:solidFill>
            <a:srgbClr val="11304C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11480" tIns="45720" rIns="91440" bIns="45720" rtlCol="0" anchor="ctr"/>
          <a:lstStyle/>
          <a:p>
            <a:pPr>
              <a:buNone/>
            </a:pPr>
            <a:r>
              <a:rPr lang="en-US" sz="1100" b="1" spc="60">
                <a:solidFill>
                  <a:srgbClr val="FFFFFF"/>
                </a:solidFill>
                <a:effectLst/>
                <a:latin typeface="Mont"/>
              </a:rPr>
              <a:t>METHOD</a:t>
            </a:r>
          </a:p>
          <a:p>
            <a:pPr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Mont"/>
              </a:rPr>
              <a:t>Apportion/exclude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4" name="Arrow: Chevron 183">
            <a:extLst>
              <a:ext uri="{FF2B5EF4-FFF2-40B4-BE49-F238E27FC236}">
                <a16:creationId xmlns:a16="http://schemas.microsoft.com/office/drawing/2014/main" id="{528ADDBA-63A2-6DE4-358F-B82480C57602}"/>
              </a:ext>
            </a:extLst>
          </p:cNvPr>
          <p:cNvSpPr/>
          <p:nvPr/>
        </p:nvSpPr>
        <p:spPr>
          <a:xfrm>
            <a:off x="9479280" y="2575560"/>
            <a:ext cx="2255520" cy="807720"/>
          </a:xfrm>
          <a:prstGeom prst="chevron">
            <a:avLst/>
          </a:prstGeom>
          <a:solidFill>
            <a:srgbClr val="006E70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11480" tIns="45720" rIns="91440" bIns="45720" rtlCol="0" anchor="ctr"/>
          <a:lstStyle/>
          <a:p>
            <a:pPr>
              <a:buNone/>
            </a:pPr>
            <a:r>
              <a:rPr lang="en-US" sz="1100" b="1" spc="60">
                <a:solidFill>
                  <a:srgbClr val="FFFFFF"/>
                </a:solidFill>
                <a:effectLst/>
                <a:latin typeface="Mont"/>
              </a:rPr>
              <a:t>RETURN</a:t>
            </a:r>
          </a:p>
          <a:p>
            <a:pPr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Mont"/>
              </a:rPr>
              <a:t>Reconcile and file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17C6DFF1-1680-1916-A170-72060B9093DE}"/>
              </a:ext>
            </a:extLst>
          </p:cNvPr>
          <p:cNvSpPr/>
          <p:nvPr/>
        </p:nvSpPr>
        <p:spPr>
          <a:xfrm>
            <a:off x="457200" y="3657600"/>
            <a:ext cx="3606800" cy="1828800"/>
          </a:xfrm>
          <a:prstGeom prst="roundRect">
            <a:avLst>
              <a:gd name="adj" fmla="val 6000"/>
            </a:avLst>
          </a:prstGeom>
          <a:solidFill>
            <a:srgbClr val="11304C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228600" rIns="274320" bIns="182880" rtlCol="0" anchor="t"/>
          <a:lstStyle/>
          <a:p>
            <a:pPr>
              <a:buNone/>
            </a:pPr>
            <a:r>
              <a:rPr lang="en-US" sz="1500" b="1" spc="60" dirty="0">
                <a:solidFill>
                  <a:srgbClr val="FFFFFF"/>
                </a:solidFill>
                <a:effectLst/>
                <a:latin typeface="Mont"/>
              </a:rPr>
              <a:t>INCLUDE</a:t>
            </a:r>
          </a:p>
          <a:p>
            <a:pPr>
              <a:buNone/>
            </a:pPr>
            <a:r>
              <a:rPr lang="en-US" sz="600" dirty="0">
                <a:solidFill>
                  <a:srgbClr val="FFFFFF"/>
                </a:solidFill>
                <a:effectLst/>
                <a:latin typeface="Mont"/>
              </a:rPr>
              <a:t> </a:t>
            </a:r>
          </a:p>
          <a:p>
            <a:pPr>
              <a:buNone/>
            </a:pPr>
            <a:r>
              <a:rPr lang="en-US" sz="1400" dirty="0">
                <a:solidFill>
                  <a:srgbClr val="FFFFFF"/>
                </a:solidFill>
                <a:effectLst/>
                <a:latin typeface="Mont"/>
              </a:rPr>
              <a:t>Ledger extracts, payroll reports, invoices, contracts, usage logs and project codes.</a:t>
            </a:r>
            <a:endParaRPr lang="en-US" sz="1400" dirty="0"/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37442D7F-133E-5F56-D9C2-534FA0D91D8A}"/>
              </a:ext>
            </a:extLst>
          </p:cNvPr>
          <p:cNvSpPr/>
          <p:nvPr/>
        </p:nvSpPr>
        <p:spPr>
          <a:xfrm>
            <a:off x="4292600" y="3657600"/>
            <a:ext cx="3606800" cy="1828800"/>
          </a:xfrm>
          <a:prstGeom prst="roundRect">
            <a:avLst>
              <a:gd name="adj" fmla="val 6000"/>
            </a:avLst>
          </a:prstGeom>
          <a:solidFill>
            <a:srgbClr val="11304C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228600" rIns="274320" bIns="182880" rtlCol="0" anchor="t"/>
          <a:lstStyle/>
          <a:p>
            <a:pPr>
              <a:buNone/>
            </a:pPr>
            <a:r>
              <a:rPr lang="en-US" sz="1500" b="1" spc="60" dirty="0">
                <a:solidFill>
                  <a:srgbClr val="FFFFFF"/>
                </a:solidFill>
                <a:effectLst/>
                <a:latin typeface="Mont"/>
              </a:rPr>
              <a:t>DOCUMENT</a:t>
            </a:r>
          </a:p>
          <a:p>
            <a:pPr>
              <a:buNone/>
            </a:pPr>
            <a:r>
              <a:rPr lang="en-US" sz="600" dirty="0">
                <a:solidFill>
                  <a:srgbClr val="FFFFFF"/>
                </a:solidFill>
                <a:effectLst/>
                <a:latin typeface="Mont"/>
              </a:rPr>
              <a:t> </a:t>
            </a:r>
          </a:p>
          <a:p>
            <a:pPr>
              <a:buNone/>
            </a:pPr>
            <a:r>
              <a:rPr lang="en-US" sz="1400" dirty="0">
                <a:solidFill>
                  <a:srgbClr val="FFFFFF"/>
                </a:solidFill>
                <a:effectLst/>
                <a:latin typeface="Mont"/>
              </a:rPr>
              <a:t>Cost category mapping, apportionment basis, exclusions, assumptions and reconciliation checks.</a:t>
            </a:r>
            <a:endParaRPr lang="en-US" sz="1400" dirty="0"/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94475D2D-AB0F-10A1-B54D-A12D887DF32F}"/>
              </a:ext>
            </a:extLst>
          </p:cNvPr>
          <p:cNvSpPr/>
          <p:nvPr/>
        </p:nvSpPr>
        <p:spPr>
          <a:xfrm>
            <a:off x="8128000" y="3657600"/>
            <a:ext cx="3606800" cy="1828800"/>
          </a:xfrm>
          <a:prstGeom prst="roundRect">
            <a:avLst>
              <a:gd name="adj" fmla="val 6000"/>
            </a:avLst>
          </a:prstGeom>
          <a:solidFill>
            <a:srgbClr val="006E70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228600" rIns="274320" bIns="182880" rtlCol="0" anchor="t"/>
          <a:lstStyle/>
          <a:p>
            <a:pPr>
              <a:buNone/>
            </a:pPr>
            <a:r>
              <a:rPr lang="en-US" sz="1500" b="1" spc="60" dirty="0">
                <a:solidFill>
                  <a:srgbClr val="FFFFFF"/>
                </a:solidFill>
                <a:effectLst/>
                <a:latin typeface="Mont"/>
              </a:rPr>
              <a:t>AVOID</a:t>
            </a:r>
          </a:p>
          <a:p>
            <a:pPr>
              <a:buNone/>
            </a:pPr>
            <a:r>
              <a:rPr lang="en-US" sz="600" dirty="0">
                <a:solidFill>
                  <a:srgbClr val="FFFFFF"/>
                </a:solidFill>
                <a:effectLst/>
                <a:latin typeface="Mont"/>
              </a:rPr>
              <a:t> </a:t>
            </a:r>
          </a:p>
          <a:p>
            <a:pPr>
              <a:buNone/>
            </a:pPr>
            <a:r>
              <a:rPr lang="en-US" sz="1400" dirty="0">
                <a:solidFill>
                  <a:srgbClr val="FFFFFF"/>
                </a:solidFill>
                <a:effectLst/>
                <a:latin typeface="Mont"/>
              </a:rPr>
              <a:t>Unsupported percentages, cost-first narratives and costs outside qualifying categories.</a:t>
            </a:r>
            <a:endParaRPr lang="en-US" sz="1400" dirty="0"/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187EDFFE-CF48-1055-31FC-9FE2AF06F07A}"/>
              </a:ext>
            </a:extLst>
          </p:cNvPr>
          <p:cNvSpPr/>
          <p:nvPr/>
        </p:nvSpPr>
        <p:spPr>
          <a:xfrm>
            <a:off x="457200" y="6035040"/>
            <a:ext cx="112776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006E70"/>
                </a:solidFill>
                <a:effectLst/>
                <a:latin typeface="Mont"/>
              </a:rPr>
              <a:t>R&amp;D CLAIMS BUILT TO LAST | 13</a:t>
            </a:r>
            <a:endParaRPr lang="en-US"/>
          </a:p>
        </p:txBody>
      </p:sp>
      <p:pic>
        <p:nvPicPr>
          <p:cNvPr id="329" name="Picture 328">
            <a:extLst>
              <a:ext uri="{FF2B5EF4-FFF2-40B4-BE49-F238E27FC236}">
                <a16:creationId xmlns:a16="http://schemas.microsoft.com/office/drawing/2014/main" id="{1B8B47B6-DCF1-7E93-830E-923F73D1B0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0" y="457200"/>
            <a:ext cx="533400" cy="534211"/>
          </a:xfrm>
          <a:prstGeom prst="rect">
            <a:avLst/>
          </a:prstGeom>
        </p:spPr>
      </p:pic>
      <p:sp>
        <p:nvSpPr>
          <p:cNvPr id="574" name="Rectangle 573">
            <a:extLst>
              <a:ext uri="{FF2B5EF4-FFF2-40B4-BE49-F238E27FC236}">
                <a16:creationId xmlns:a16="http://schemas.microsoft.com/office/drawing/2014/main" id="{512571ED-765C-1265-6E92-4BA437CC32A4}"/>
              </a:ext>
            </a:extLst>
          </p:cNvPr>
          <p:cNvSpPr/>
          <p:nvPr/>
        </p:nvSpPr>
        <p:spPr>
          <a:xfrm>
            <a:off x="457200" y="5638800"/>
            <a:ext cx="112776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AE3D98"/>
                </a:solidFill>
                <a:effectLst/>
                <a:latin typeface="Mont"/>
              </a:rPr>
              <a:t>Every amount should be traceable from source record to claim category.</a:t>
            </a:r>
            <a:endParaRPr lang="en-US" sz="1400" dirty="0">
              <a:solidFill>
                <a:srgbClr val="AE3D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7247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Rectangle 456">
            <a:extLst>
              <a:ext uri="{FF2B5EF4-FFF2-40B4-BE49-F238E27FC236}">
                <a16:creationId xmlns:a16="http://schemas.microsoft.com/office/drawing/2014/main" id="{D2520F37-1988-D4C2-AD06-17692DD1389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1304C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8" name="Rectangle 457">
            <a:extLst>
              <a:ext uri="{FF2B5EF4-FFF2-40B4-BE49-F238E27FC236}">
                <a16:creationId xmlns:a16="http://schemas.microsoft.com/office/drawing/2014/main" id="{997D852C-2780-D3BE-B7EE-FF270063BA7E}"/>
              </a:ext>
            </a:extLst>
          </p:cNvPr>
          <p:cNvSpPr/>
          <p:nvPr/>
        </p:nvSpPr>
        <p:spPr>
          <a:xfrm>
            <a:off x="5638800" y="685800"/>
            <a:ext cx="609600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 b="1">
                <a:solidFill>
                  <a:srgbClr val="7FD4D6"/>
                </a:solidFill>
                <a:effectLst/>
                <a:latin typeface="Mont"/>
              </a:rPr>
              <a:t>COST EVIDENCE</a:t>
            </a:r>
          </a:p>
          <a:p>
            <a:pPr>
              <a:buNone/>
            </a:pPr>
            <a:r>
              <a:rPr lang="en-US" sz="1400" b="1">
                <a:solidFill>
                  <a:srgbClr val="7FD4D6"/>
                </a:solidFill>
                <a:effectLst/>
                <a:latin typeface="Mont"/>
              </a:rPr>
              <a:t> </a:t>
            </a:r>
            <a:endParaRPr lang="en-US"/>
          </a:p>
        </p:txBody>
      </p:sp>
      <p:sp>
        <p:nvSpPr>
          <p:cNvPr id="459" name="Rectangle 458">
            <a:extLst>
              <a:ext uri="{FF2B5EF4-FFF2-40B4-BE49-F238E27FC236}">
                <a16:creationId xmlns:a16="http://schemas.microsoft.com/office/drawing/2014/main" id="{3EF5D8CC-F365-B087-5780-44EC4D5516D3}"/>
              </a:ext>
            </a:extLst>
          </p:cNvPr>
          <p:cNvSpPr/>
          <p:nvPr/>
        </p:nvSpPr>
        <p:spPr>
          <a:xfrm>
            <a:off x="5638800" y="1188720"/>
            <a:ext cx="6096000" cy="1325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2600" b="1" dirty="0">
                <a:solidFill>
                  <a:srgbClr val="FFFFFF"/>
                </a:solidFill>
                <a:effectLst/>
                <a:latin typeface="Mont"/>
              </a:rPr>
              <a:t>What Cost Evidence Looks Like in Practice</a:t>
            </a:r>
          </a:p>
          <a:p>
            <a:pPr>
              <a:buNone/>
            </a:pPr>
            <a:r>
              <a:rPr lang="en-US" sz="2600" b="1" dirty="0">
                <a:solidFill>
                  <a:srgbClr val="FFFFFF"/>
                </a:solidFill>
                <a:effectLst/>
                <a:latin typeface="Mont"/>
              </a:rPr>
              <a:t> </a:t>
            </a:r>
            <a:endParaRPr lang="en-US" dirty="0"/>
          </a:p>
        </p:txBody>
      </p:sp>
      <p:sp>
        <p:nvSpPr>
          <p:cNvPr id="460" name="Rectangle 459">
            <a:extLst>
              <a:ext uri="{FF2B5EF4-FFF2-40B4-BE49-F238E27FC236}">
                <a16:creationId xmlns:a16="http://schemas.microsoft.com/office/drawing/2014/main" id="{A949F3DF-B57A-C8AC-FD1B-1B76F054D442}"/>
              </a:ext>
            </a:extLst>
          </p:cNvPr>
          <p:cNvSpPr/>
          <p:nvPr/>
        </p:nvSpPr>
        <p:spPr>
          <a:xfrm>
            <a:off x="5638800" y="2514600"/>
            <a:ext cx="6096000" cy="8229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500" dirty="0">
                <a:solidFill>
                  <a:srgbClr val="FFFFFF"/>
                </a:solidFill>
                <a:effectLst/>
                <a:latin typeface="Mont"/>
              </a:rPr>
              <a:t>A cost is not qualifying just because it appears in a familiar R&amp;D category.</a:t>
            </a:r>
          </a:p>
          <a:p>
            <a:pPr>
              <a:buNone/>
            </a:pPr>
            <a:r>
              <a:rPr lang="en-US" sz="1500" dirty="0">
                <a:solidFill>
                  <a:srgbClr val="FFFFFF"/>
                </a:solidFill>
                <a:effectLst/>
                <a:latin typeface="Mont"/>
              </a:rPr>
              <a:t> </a:t>
            </a:r>
            <a:endParaRPr lang="en-US" dirty="0"/>
          </a:p>
        </p:txBody>
      </p:sp>
      <p:sp>
        <p:nvSpPr>
          <p:cNvPr id="461" name="Rectangle: Rounded Corners 460">
            <a:extLst>
              <a:ext uri="{FF2B5EF4-FFF2-40B4-BE49-F238E27FC236}">
                <a16:creationId xmlns:a16="http://schemas.microsoft.com/office/drawing/2014/main" id="{99D9B5CE-01B1-63C0-A085-72B67E734FB0}"/>
              </a:ext>
            </a:extLst>
          </p:cNvPr>
          <p:cNvSpPr/>
          <p:nvPr/>
        </p:nvSpPr>
        <p:spPr>
          <a:xfrm>
            <a:off x="5638800" y="3352800"/>
            <a:ext cx="2971800" cy="838200"/>
          </a:xfrm>
          <a:prstGeom prst="roundRect">
            <a:avLst/>
          </a:prstGeom>
          <a:solidFill>
            <a:srgbClr val="FFFFFF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28600" tIns="118872" rIns="182880" bIns="118872" rtlCol="0" anchor="ctr">
            <a:normAutofit/>
          </a:bodyPr>
          <a:lstStyle/>
          <a:p>
            <a:pPr>
              <a:spcBef>
                <a:spcPts val="300"/>
              </a:spcBef>
              <a:buNone/>
            </a:pPr>
            <a:r>
              <a:rPr lang="en-US" sz="1200" b="1" spc="60" dirty="0">
                <a:solidFill>
                  <a:srgbClr val="AE3D98"/>
                </a:solidFill>
                <a:effectLst/>
                <a:latin typeface="Mont"/>
              </a:rPr>
              <a:t>STAFF</a:t>
            </a:r>
          </a:p>
          <a:p>
            <a:pPr>
              <a:spcBef>
                <a:spcPts val="300"/>
              </a:spcBef>
              <a:buNone/>
            </a:pPr>
            <a:r>
              <a:rPr lang="en-US" sz="1150" dirty="0">
                <a:solidFill>
                  <a:srgbClr val="45566B"/>
                </a:solidFill>
                <a:effectLst/>
                <a:latin typeface="Mont"/>
              </a:rPr>
              <a:t>Payroll, roles, time records</a:t>
            </a:r>
            <a:endParaRPr lang="en-US" dirty="0"/>
          </a:p>
        </p:txBody>
      </p:sp>
      <p:sp>
        <p:nvSpPr>
          <p:cNvPr id="462" name="Rectangle: Rounded Corners 461">
            <a:extLst>
              <a:ext uri="{FF2B5EF4-FFF2-40B4-BE49-F238E27FC236}">
                <a16:creationId xmlns:a16="http://schemas.microsoft.com/office/drawing/2014/main" id="{87AB1D0D-6848-95E5-71FA-7D8125544134}"/>
              </a:ext>
            </a:extLst>
          </p:cNvPr>
          <p:cNvSpPr/>
          <p:nvPr/>
        </p:nvSpPr>
        <p:spPr>
          <a:xfrm>
            <a:off x="8763000" y="3352800"/>
            <a:ext cx="2971800" cy="838200"/>
          </a:xfrm>
          <a:prstGeom prst="roundRect">
            <a:avLst/>
          </a:prstGeom>
          <a:solidFill>
            <a:srgbClr val="FFFFFF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28600" tIns="118872" rIns="182880" bIns="118872" rtlCol="0" anchor="ctr">
            <a:normAutofit/>
          </a:bodyPr>
          <a:lstStyle/>
          <a:p>
            <a:pPr>
              <a:spcBef>
                <a:spcPts val="300"/>
              </a:spcBef>
              <a:buNone/>
            </a:pPr>
            <a:r>
              <a:rPr lang="en-US" sz="1200" b="1" spc="60">
                <a:solidFill>
                  <a:srgbClr val="AE3D98"/>
                </a:solidFill>
                <a:effectLst/>
                <a:latin typeface="Mont"/>
              </a:rPr>
              <a:t>EPWs</a:t>
            </a:r>
          </a:p>
          <a:p>
            <a:pPr>
              <a:spcBef>
                <a:spcPts val="300"/>
              </a:spcBef>
              <a:buNone/>
            </a:pPr>
            <a:r>
              <a:rPr lang="en-US" sz="1150">
                <a:solidFill>
                  <a:srgbClr val="45566B"/>
                </a:solidFill>
                <a:effectLst/>
                <a:latin typeface="Mont"/>
              </a:rPr>
              <a:t>Contracts, invoices, allocations</a:t>
            </a:r>
            <a:endParaRPr lang="en-US"/>
          </a:p>
        </p:txBody>
      </p:sp>
      <p:sp>
        <p:nvSpPr>
          <p:cNvPr id="463" name="Rectangle: Rounded Corners 462">
            <a:extLst>
              <a:ext uri="{FF2B5EF4-FFF2-40B4-BE49-F238E27FC236}">
                <a16:creationId xmlns:a16="http://schemas.microsoft.com/office/drawing/2014/main" id="{79295E6A-CC2A-54AE-21C6-A3E877B09539}"/>
              </a:ext>
            </a:extLst>
          </p:cNvPr>
          <p:cNvSpPr/>
          <p:nvPr/>
        </p:nvSpPr>
        <p:spPr>
          <a:xfrm>
            <a:off x="5638800" y="4267200"/>
            <a:ext cx="2971800" cy="838200"/>
          </a:xfrm>
          <a:prstGeom prst="roundRect">
            <a:avLst/>
          </a:prstGeom>
          <a:solidFill>
            <a:srgbClr val="FFFFFF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28600" tIns="118872" rIns="182880" bIns="118872" rtlCol="0" anchor="ctr">
            <a:normAutofit/>
          </a:bodyPr>
          <a:lstStyle/>
          <a:p>
            <a:pPr>
              <a:spcBef>
                <a:spcPts val="300"/>
              </a:spcBef>
              <a:buNone/>
            </a:pPr>
            <a:r>
              <a:rPr lang="en-US" sz="1200" b="1" spc="60">
                <a:solidFill>
                  <a:srgbClr val="AE3D98"/>
                </a:solidFill>
                <a:effectLst/>
                <a:latin typeface="Mont"/>
              </a:rPr>
              <a:t>SUBCONTRACTORS</a:t>
            </a:r>
          </a:p>
          <a:p>
            <a:pPr>
              <a:spcBef>
                <a:spcPts val="300"/>
              </a:spcBef>
              <a:buNone/>
            </a:pPr>
            <a:r>
              <a:rPr lang="en-US" sz="1150">
                <a:solidFill>
                  <a:srgbClr val="45566B"/>
                </a:solidFill>
                <a:effectLst/>
                <a:latin typeface="Mont"/>
              </a:rPr>
              <a:t>SOW, deliverables, risk analysis</a:t>
            </a:r>
            <a:endParaRPr lang="en-US"/>
          </a:p>
        </p:txBody>
      </p:sp>
      <p:sp>
        <p:nvSpPr>
          <p:cNvPr id="464" name="Rectangle: Rounded Corners 463">
            <a:extLst>
              <a:ext uri="{FF2B5EF4-FFF2-40B4-BE49-F238E27FC236}">
                <a16:creationId xmlns:a16="http://schemas.microsoft.com/office/drawing/2014/main" id="{7968765D-285E-A6D3-DA53-EE57BC8ECE2B}"/>
              </a:ext>
            </a:extLst>
          </p:cNvPr>
          <p:cNvSpPr/>
          <p:nvPr/>
        </p:nvSpPr>
        <p:spPr>
          <a:xfrm>
            <a:off x="8763000" y="4267200"/>
            <a:ext cx="2971800" cy="838200"/>
          </a:xfrm>
          <a:prstGeom prst="roundRect">
            <a:avLst/>
          </a:prstGeom>
          <a:solidFill>
            <a:srgbClr val="FFFFFF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28600" tIns="118872" rIns="182880" bIns="118872" rtlCol="0" anchor="ctr">
            <a:normAutofit fontScale="92500" lnSpcReduction="10000"/>
          </a:bodyPr>
          <a:lstStyle/>
          <a:p>
            <a:pPr>
              <a:spcBef>
                <a:spcPts val="300"/>
              </a:spcBef>
              <a:buNone/>
            </a:pPr>
            <a:r>
              <a:rPr lang="en-US" sz="1200" b="1" spc="60" dirty="0">
                <a:solidFill>
                  <a:srgbClr val="AE3D98"/>
                </a:solidFill>
                <a:effectLst/>
                <a:latin typeface="Mont"/>
              </a:rPr>
              <a:t>SOFTWARE AND CLOUD</a:t>
            </a:r>
          </a:p>
          <a:p>
            <a:pPr>
              <a:spcBef>
                <a:spcPts val="300"/>
              </a:spcBef>
              <a:buNone/>
            </a:pPr>
            <a:r>
              <a:rPr lang="en-US" sz="1150" dirty="0">
                <a:solidFill>
                  <a:srgbClr val="45566B"/>
                </a:solidFill>
                <a:effectLst/>
                <a:latin typeface="Mont"/>
              </a:rPr>
              <a:t>Licenses, usage logs, apportionment</a:t>
            </a:r>
            <a:endParaRPr lang="en-US" dirty="0"/>
          </a:p>
        </p:txBody>
      </p:sp>
      <p:sp>
        <p:nvSpPr>
          <p:cNvPr id="465" name="Rectangle: Rounded Corners 464">
            <a:extLst>
              <a:ext uri="{FF2B5EF4-FFF2-40B4-BE49-F238E27FC236}">
                <a16:creationId xmlns:a16="http://schemas.microsoft.com/office/drawing/2014/main" id="{C3B6C594-2262-4C29-8321-021B3AE54FAC}"/>
              </a:ext>
            </a:extLst>
          </p:cNvPr>
          <p:cNvSpPr/>
          <p:nvPr/>
        </p:nvSpPr>
        <p:spPr>
          <a:xfrm>
            <a:off x="5638800" y="5181600"/>
            <a:ext cx="2971800" cy="838200"/>
          </a:xfrm>
          <a:prstGeom prst="roundRect">
            <a:avLst/>
          </a:prstGeom>
          <a:solidFill>
            <a:srgbClr val="FFFFFF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28600" tIns="118872" rIns="182880" bIns="118872" rtlCol="0" anchor="ctr">
            <a:normAutofit/>
          </a:bodyPr>
          <a:lstStyle/>
          <a:p>
            <a:pPr>
              <a:spcBef>
                <a:spcPts val="300"/>
              </a:spcBef>
              <a:buNone/>
            </a:pPr>
            <a:r>
              <a:rPr lang="en-US" sz="1200" b="1" spc="60">
                <a:solidFill>
                  <a:srgbClr val="AE3D98"/>
                </a:solidFill>
                <a:effectLst/>
                <a:latin typeface="Mont"/>
              </a:rPr>
              <a:t>CONSUMABLES</a:t>
            </a:r>
          </a:p>
          <a:p>
            <a:pPr>
              <a:spcBef>
                <a:spcPts val="300"/>
              </a:spcBef>
              <a:buNone/>
            </a:pPr>
            <a:r>
              <a:rPr lang="en-US" sz="1150">
                <a:solidFill>
                  <a:srgbClr val="45566B"/>
                </a:solidFill>
                <a:effectLst/>
                <a:latin typeface="Mont"/>
              </a:rPr>
              <a:t>Purchase records and usage logs</a:t>
            </a:r>
            <a:endParaRPr lang="en-US"/>
          </a:p>
        </p:txBody>
      </p:sp>
      <p:sp>
        <p:nvSpPr>
          <p:cNvPr id="466" name="Rectangle: Rounded Corners 465">
            <a:extLst>
              <a:ext uri="{FF2B5EF4-FFF2-40B4-BE49-F238E27FC236}">
                <a16:creationId xmlns:a16="http://schemas.microsoft.com/office/drawing/2014/main" id="{76D6A30D-DA1E-3D10-925A-BD5304826618}"/>
              </a:ext>
            </a:extLst>
          </p:cNvPr>
          <p:cNvSpPr/>
          <p:nvPr/>
        </p:nvSpPr>
        <p:spPr>
          <a:xfrm>
            <a:off x="8763000" y="5181600"/>
            <a:ext cx="2971800" cy="838200"/>
          </a:xfrm>
          <a:prstGeom prst="roundRect">
            <a:avLst/>
          </a:prstGeom>
          <a:solidFill>
            <a:schemeClr val="bg1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28600" tIns="118872" rIns="182880" bIns="118872" rtlCol="0" anchor="ctr">
            <a:normAutofit/>
          </a:bodyPr>
          <a:lstStyle/>
          <a:p>
            <a:pPr>
              <a:spcBef>
                <a:spcPts val="300"/>
              </a:spcBef>
              <a:buNone/>
            </a:pPr>
            <a:r>
              <a:rPr lang="en-US" sz="1200" b="1" spc="60" dirty="0">
                <a:solidFill>
                  <a:srgbClr val="AE3D98"/>
                </a:solidFill>
                <a:effectLst/>
                <a:latin typeface="Mont"/>
              </a:rPr>
              <a:t>EXCLUSIONS</a:t>
            </a:r>
          </a:p>
          <a:p>
            <a:pPr>
              <a:spcBef>
                <a:spcPts val="300"/>
              </a:spcBef>
              <a:buNone/>
            </a:pPr>
            <a:r>
              <a:rPr lang="en-US" sz="1150" dirty="0">
                <a:solidFill>
                  <a:srgbClr val="45566B"/>
                </a:solidFill>
                <a:effectLst/>
                <a:latin typeface="Mont"/>
              </a:rPr>
              <a:t>Removed costs and rationale</a:t>
            </a:r>
            <a:endParaRPr lang="en-US" dirty="0"/>
          </a:p>
        </p:txBody>
      </p:sp>
      <p:pic>
        <p:nvPicPr>
          <p:cNvPr id="515" name="Picture 514">
            <a:extLst>
              <a:ext uri="{FF2B5EF4-FFF2-40B4-BE49-F238E27FC236}">
                <a16:creationId xmlns:a16="http://schemas.microsoft.com/office/drawing/2014/main" id="{73D36730-5361-ADA1-1B1A-9B4FC157C3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182368" cy="6858000"/>
          </a:xfrm>
          <a:prstGeom prst="rect">
            <a:avLst/>
          </a:prstGeom>
        </p:spPr>
      </p:pic>
      <p:pic>
        <p:nvPicPr>
          <p:cNvPr id="520" name="Picture 519">
            <a:extLst>
              <a:ext uri="{FF2B5EF4-FFF2-40B4-BE49-F238E27FC236}">
                <a16:creationId xmlns:a16="http://schemas.microsoft.com/office/drawing/2014/main" id="{E8F75476-7807-7F8C-97E4-4FB10CE017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9000" y="457200"/>
            <a:ext cx="533400" cy="534211"/>
          </a:xfrm>
          <a:prstGeom prst="rect">
            <a:avLst/>
          </a:prstGeom>
        </p:spPr>
      </p:pic>
      <p:sp>
        <p:nvSpPr>
          <p:cNvPr id="566" name="Rectangle 565">
            <a:extLst>
              <a:ext uri="{FF2B5EF4-FFF2-40B4-BE49-F238E27FC236}">
                <a16:creationId xmlns:a16="http://schemas.microsoft.com/office/drawing/2014/main" id="{64CD7289-019E-5F1A-3AF9-CBC9F72FD512}"/>
              </a:ext>
            </a:extLst>
          </p:cNvPr>
          <p:cNvSpPr/>
          <p:nvPr/>
        </p:nvSpPr>
        <p:spPr>
          <a:xfrm>
            <a:off x="0" y="5943600"/>
            <a:ext cx="5181600" cy="914400"/>
          </a:xfrm>
          <a:prstGeom prst="rect">
            <a:avLst/>
          </a:prstGeom>
          <a:solidFill>
            <a:srgbClr val="11304C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1" name="Rectangle 570">
            <a:extLst>
              <a:ext uri="{FF2B5EF4-FFF2-40B4-BE49-F238E27FC236}">
                <a16:creationId xmlns:a16="http://schemas.microsoft.com/office/drawing/2014/main" id="{CAA796F9-A05B-C06B-480F-A0DC2DFA1213}"/>
              </a:ext>
            </a:extLst>
          </p:cNvPr>
          <p:cNvSpPr/>
          <p:nvPr/>
        </p:nvSpPr>
        <p:spPr>
          <a:xfrm>
            <a:off x="457200" y="6096000"/>
            <a:ext cx="42672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FFFFFF"/>
                </a:solidFill>
                <a:effectLst/>
                <a:latin typeface="Mont"/>
              </a:rPr>
              <a:t>R&amp;D CLAIMS BUILT TO LAST | 14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6761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Rectangle 202">
            <a:extLst>
              <a:ext uri="{FF2B5EF4-FFF2-40B4-BE49-F238E27FC236}">
                <a16:creationId xmlns:a16="http://schemas.microsoft.com/office/drawing/2014/main" id="{3D188D27-2827-1536-D1EF-324EC6BBAD7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FCFC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" name="Rectangle 203">
            <a:extLst>
              <a:ext uri="{FF2B5EF4-FFF2-40B4-BE49-F238E27FC236}">
                <a16:creationId xmlns:a16="http://schemas.microsoft.com/office/drawing/2014/main" id="{B3EC7DAA-ADEA-6602-F2DE-41E87429D78D}"/>
              </a:ext>
            </a:extLst>
          </p:cNvPr>
          <p:cNvSpPr/>
          <p:nvPr/>
        </p:nvSpPr>
        <p:spPr>
          <a:xfrm>
            <a:off x="457200" y="457200"/>
            <a:ext cx="800000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 b="1">
                <a:solidFill>
                  <a:srgbClr val="006E70"/>
                </a:solidFill>
                <a:effectLst/>
                <a:latin typeface="Mont"/>
              </a:rPr>
              <a:t>PILLAR 4</a:t>
            </a:r>
          </a:p>
          <a:p>
            <a:pPr>
              <a:buNone/>
            </a:pPr>
            <a:r>
              <a:rPr lang="en-US" sz="1400" b="1">
                <a:solidFill>
                  <a:srgbClr val="006E70"/>
                </a:solidFill>
                <a:effectLst/>
                <a:latin typeface="Mont"/>
              </a:rPr>
              <a:t> </a:t>
            </a:r>
            <a:endParaRPr lang="en-US"/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id="{679D5836-676F-C80A-8D0D-919AE2F76A48}"/>
              </a:ext>
            </a:extLst>
          </p:cNvPr>
          <p:cNvSpPr/>
          <p:nvPr/>
        </p:nvSpPr>
        <p:spPr>
          <a:xfrm>
            <a:off x="457200" y="822960"/>
            <a:ext cx="10287000" cy="9296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2600" b="1">
                <a:solidFill>
                  <a:srgbClr val="11304C"/>
                </a:solidFill>
                <a:effectLst/>
                <a:latin typeface="Mont"/>
              </a:rPr>
              <a:t>Strengthening Governance and Filing Controls</a:t>
            </a:r>
          </a:p>
          <a:p>
            <a:pPr>
              <a:buNone/>
            </a:pPr>
            <a:r>
              <a:rPr lang="en-US" sz="2600" b="1">
                <a:solidFill>
                  <a:srgbClr val="11304C"/>
                </a:solidFill>
                <a:effectLst/>
                <a:latin typeface="Mont"/>
              </a:rPr>
              <a:t> </a:t>
            </a:r>
            <a:endParaRPr lang="en-US"/>
          </a:p>
        </p:txBody>
      </p:sp>
      <p:sp>
        <p:nvSpPr>
          <p:cNvPr id="206" name="Rectangle 205">
            <a:extLst>
              <a:ext uri="{FF2B5EF4-FFF2-40B4-BE49-F238E27FC236}">
                <a16:creationId xmlns:a16="http://schemas.microsoft.com/office/drawing/2014/main" id="{0FB8AEA5-21E4-77C7-92B7-506205CEADD9}"/>
              </a:ext>
            </a:extLst>
          </p:cNvPr>
          <p:cNvSpPr/>
          <p:nvPr/>
        </p:nvSpPr>
        <p:spPr>
          <a:xfrm>
            <a:off x="457200" y="1783080"/>
            <a:ext cx="10287000" cy="8686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 dirty="0">
                <a:solidFill>
                  <a:srgbClr val="11304C"/>
                </a:solidFill>
                <a:effectLst/>
                <a:latin typeface="Mont"/>
              </a:rPr>
              <a:t>A durable claim is controlled before submission. The filing pack should be internally consistent and explainable.</a:t>
            </a:r>
          </a:p>
          <a:p>
            <a:pPr>
              <a:buNone/>
            </a:pPr>
            <a:r>
              <a:rPr lang="en-US" sz="1600" dirty="0">
                <a:solidFill>
                  <a:srgbClr val="11304C"/>
                </a:solidFill>
                <a:effectLst/>
                <a:latin typeface="Mont"/>
              </a:rPr>
              <a:t> </a:t>
            </a:r>
            <a:endParaRPr lang="en-US" dirty="0"/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B2AF6FD8-7267-89B0-24FE-2912BE47BAAF}"/>
              </a:ext>
            </a:extLst>
          </p:cNvPr>
          <p:cNvSpPr/>
          <p:nvPr/>
        </p:nvSpPr>
        <p:spPr>
          <a:xfrm>
            <a:off x="457200" y="2743200"/>
            <a:ext cx="7315200" cy="548640"/>
          </a:xfrm>
          <a:prstGeom prst="rect">
            <a:avLst/>
          </a:prstGeom>
          <a:solidFill>
            <a:srgbClr val="11304C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500" b="1" dirty="0">
                <a:solidFill>
                  <a:schemeClr val="accent2"/>
                </a:solidFill>
                <a:effectLst/>
                <a:latin typeface="Mont"/>
              </a:rPr>
              <a:t>1 PROJECT REGISTER </a:t>
            </a:r>
            <a:r>
              <a:rPr lang="en-US" sz="1500" b="1" dirty="0">
                <a:solidFill>
                  <a:srgbClr val="FFFFFF"/>
                </a:solidFill>
                <a:effectLst/>
                <a:latin typeface="Mont"/>
              </a:rPr>
              <a:t>· </a:t>
            </a:r>
            <a:r>
              <a:rPr lang="en-US" sz="1500" dirty="0">
                <a:solidFill>
                  <a:srgbClr val="FFFFFF"/>
                </a:solidFill>
                <a:effectLst/>
                <a:latin typeface="Mont"/>
              </a:rPr>
              <a:t>Dates, owners and technical status</a:t>
            </a:r>
          </a:p>
          <a:p>
            <a:pPr>
              <a:buNone/>
            </a:pPr>
            <a:r>
              <a:rPr lang="en-US" sz="1500" dirty="0">
                <a:solidFill>
                  <a:srgbClr val="FFFFFF"/>
                </a:solidFill>
                <a:effectLst/>
                <a:latin typeface="Mont"/>
              </a:rPr>
              <a:t> </a:t>
            </a:r>
            <a:endParaRPr lang="en-US" dirty="0"/>
          </a:p>
        </p:txBody>
      </p:sp>
      <p:sp>
        <p:nvSpPr>
          <p:cNvPr id="208" name="Rectangle 207">
            <a:extLst>
              <a:ext uri="{FF2B5EF4-FFF2-40B4-BE49-F238E27FC236}">
                <a16:creationId xmlns:a16="http://schemas.microsoft.com/office/drawing/2014/main" id="{392AD3DF-B372-7CAE-58F6-47FD617FAAC0}"/>
              </a:ext>
            </a:extLst>
          </p:cNvPr>
          <p:cNvSpPr/>
          <p:nvPr/>
        </p:nvSpPr>
        <p:spPr>
          <a:xfrm>
            <a:off x="457200" y="3383280"/>
            <a:ext cx="7315200" cy="548640"/>
          </a:xfrm>
          <a:prstGeom prst="rect">
            <a:avLst/>
          </a:prstGeom>
          <a:solidFill>
            <a:srgbClr val="11304C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500" b="1" dirty="0">
                <a:solidFill>
                  <a:schemeClr val="accent2"/>
                </a:solidFill>
                <a:effectLst/>
                <a:latin typeface="Mont"/>
              </a:rPr>
              <a:t>2 TECHNICAL SIGN-OFF </a:t>
            </a:r>
            <a:r>
              <a:rPr lang="en-US" sz="1500" b="1" dirty="0">
                <a:solidFill>
                  <a:srgbClr val="FFFFFF"/>
                </a:solidFill>
                <a:effectLst/>
                <a:latin typeface="Mont"/>
              </a:rPr>
              <a:t>· </a:t>
            </a:r>
            <a:r>
              <a:rPr lang="en-US" sz="1500" dirty="0">
                <a:solidFill>
                  <a:srgbClr val="FFFFFF"/>
                </a:solidFill>
                <a:effectLst/>
                <a:latin typeface="Mont"/>
              </a:rPr>
              <a:t>Baseline, advance and uncertainties</a:t>
            </a:r>
          </a:p>
          <a:p>
            <a:pPr>
              <a:buNone/>
            </a:pPr>
            <a:r>
              <a:rPr lang="en-US" sz="1500" dirty="0">
                <a:solidFill>
                  <a:srgbClr val="FFFFFF"/>
                </a:solidFill>
                <a:effectLst/>
                <a:latin typeface="Mont"/>
              </a:rPr>
              <a:t> </a:t>
            </a:r>
            <a:endParaRPr lang="en-US" dirty="0"/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21B360D3-3740-79DA-3EF7-A14AA3ED7A97}"/>
              </a:ext>
            </a:extLst>
          </p:cNvPr>
          <p:cNvSpPr/>
          <p:nvPr/>
        </p:nvSpPr>
        <p:spPr>
          <a:xfrm>
            <a:off x="457200" y="4023360"/>
            <a:ext cx="7315200" cy="548640"/>
          </a:xfrm>
          <a:prstGeom prst="rect">
            <a:avLst/>
          </a:prstGeom>
          <a:solidFill>
            <a:srgbClr val="11304C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500" b="1" dirty="0">
                <a:solidFill>
                  <a:schemeClr val="accent2"/>
                </a:solidFill>
                <a:effectLst/>
                <a:latin typeface="Mont"/>
              </a:rPr>
              <a:t>3 FINANCE REVIEW </a:t>
            </a:r>
            <a:r>
              <a:rPr lang="en-US" sz="1500" b="1" dirty="0">
                <a:solidFill>
                  <a:srgbClr val="FFFFFF"/>
                </a:solidFill>
                <a:effectLst/>
                <a:latin typeface="Mont"/>
              </a:rPr>
              <a:t>· </a:t>
            </a:r>
            <a:r>
              <a:rPr lang="en-US" sz="1500" dirty="0">
                <a:solidFill>
                  <a:srgbClr val="FFFFFF"/>
                </a:solidFill>
                <a:effectLst/>
                <a:latin typeface="Mont"/>
              </a:rPr>
              <a:t>Cost categories and apportionments</a:t>
            </a:r>
          </a:p>
          <a:p>
            <a:pPr>
              <a:buNone/>
            </a:pPr>
            <a:r>
              <a:rPr lang="en-US" sz="1500" dirty="0">
                <a:solidFill>
                  <a:srgbClr val="FFFFFF"/>
                </a:solidFill>
                <a:effectLst/>
                <a:latin typeface="Mont"/>
              </a:rPr>
              <a:t> </a:t>
            </a:r>
            <a:endParaRPr lang="en-US" dirty="0"/>
          </a:p>
        </p:txBody>
      </p:sp>
      <p:sp>
        <p:nvSpPr>
          <p:cNvPr id="210" name="Rectangle 209">
            <a:extLst>
              <a:ext uri="{FF2B5EF4-FFF2-40B4-BE49-F238E27FC236}">
                <a16:creationId xmlns:a16="http://schemas.microsoft.com/office/drawing/2014/main" id="{EF70AAE2-7005-1C85-4421-103DAACA2AB8}"/>
              </a:ext>
            </a:extLst>
          </p:cNvPr>
          <p:cNvSpPr/>
          <p:nvPr/>
        </p:nvSpPr>
        <p:spPr>
          <a:xfrm>
            <a:off x="457200" y="4663440"/>
            <a:ext cx="7315200" cy="548640"/>
          </a:xfrm>
          <a:prstGeom prst="rect">
            <a:avLst/>
          </a:prstGeom>
          <a:solidFill>
            <a:srgbClr val="11304C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endParaRPr lang="en-US" sz="1500" dirty="0">
              <a:solidFill>
                <a:srgbClr val="FFFFFF"/>
              </a:solidFill>
              <a:effectLst/>
              <a:latin typeface="Mont"/>
            </a:endParaRPr>
          </a:p>
          <a:p>
            <a:pPr>
              <a:buNone/>
            </a:pPr>
            <a:r>
              <a:rPr lang="en-US" sz="1500" b="1" dirty="0">
                <a:solidFill>
                  <a:schemeClr val="accent2"/>
                </a:solidFill>
                <a:effectLst/>
                <a:latin typeface="Mont"/>
              </a:rPr>
              <a:t>4 TAX SIGN-OFF </a:t>
            </a:r>
            <a:r>
              <a:rPr lang="en-US" sz="1500" b="1" dirty="0">
                <a:solidFill>
                  <a:srgbClr val="FFFFFF"/>
                </a:solidFill>
                <a:effectLst/>
                <a:latin typeface="Mont"/>
              </a:rPr>
              <a:t>· </a:t>
            </a:r>
            <a:r>
              <a:rPr lang="en-US" sz="1500" dirty="0">
                <a:solidFill>
                  <a:srgbClr val="FFFFFF"/>
                </a:solidFill>
                <a:effectLst/>
                <a:latin typeface="Mont"/>
              </a:rPr>
              <a:t>Report, Additional Information Form, computation and CT600</a:t>
            </a:r>
          </a:p>
          <a:p>
            <a:pPr>
              <a:buNone/>
            </a:pPr>
            <a:r>
              <a:rPr lang="en-US" sz="1500" dirty="0">
                <a:solidFill>
                  <a:srgbClr val="FFFFFF"/>
                </a:solidFill>
                <a:effectLst/>
                <a:latin typeface="Mont"/>
              </a:rPr>
              <a:t> </a:t>
            </a:r>
            <a:endParaRPr lang="en-US" dirty="0"/>
          </a:p>
        </p:txBody>
      </p:sp>
      <p:sp>
        <p:nvSpPr>
          <p:cNvPr id="211" name="Rectangle 210">
            <a:extLst>
              <a:ext uri="{FF2B5EF4-FFF2-40B4-BE49-F238E27FC236}">
                <a16:creationId xmlns:a16="http://schemas.microsoft.com/office/drawing/2014/main" id="{C0236DF5-67E7-19F6-7768-1176C049FBD6}"/>
              </a:ext>
            </a:extLst>
          </p:cNvPr>
          <p:cNvSpPr/>
          <p:nvPr/>
        </p:nvSpPr>
        <p:spPr>
          <a:xfrm>
            <a:off x="457200" y="5303520"/>
            <a:ext cx="7315200" cy="548640"/>
          </a:xfrm>
          <a:prstGeom prst="rect">
            <a:avLst/>
          </a:prstGeom>
          <a:solidFill>
            <a:schemeClr val="tx1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500" b="1" dirty="0">
                <a:solidFill>
                  <a:schemeClr val="accent2"/>
                </a:solidFill>
                <a:effectLst/>
                <a:latin typeface="Mont"/>
              </a:rPr>
              <a:t>5 SUBMISSION PACK </a:t>
            </a:r>
            <a:r>
              <a:rPr lang="en-US" sz="1500" b="1" dirty="0">
                <a:solidFill>
                  <a:srgbClr val="FFFFFF"/>
                </a:solidFill>
                <a:effectLst/>
                <a:latin typeface="Mont"/>
              </a:rPr>
              <a:t>· </a:t>
            </a:r>
            <a:r>
              <a:rPr lang="en-US" sz="1500" dirty="0">
                <a:solidFill>
                  <a:srgbClr val="FFFFFF"/>
                </a:solidFill>
                <a:effectLst/>
                <a:latin typeface="Mont"/>
              </a:rPr>
              <a:t>Consistent and ready to explain</a:t>
            </a:r>
          </a:p>
          <a:p>
            <a:pPr>
              <a:buNone/>
            </a:pPr>
            <a:r>
              <a:rPr lang="en-US" sz="1500" dirty="0">
                <a:solidFill>
                  <a:srgbClr val="FFFFFF"/>
                </a:solidFill>
                <a:effectLst/>
                <a:latin typeface="Mont"/>
              </a:rPr>
              <a:t> </a:t>
            </a:r>
            <a:endParaRPr lang="en-US" dirty="0"/>
          </a:p>
        </p:txBody>
      </p:sp>
      <p:sp>
        <p:nvSpPr>
          <p:cNvPr id="212" name="Rectangle 211">
            <a:extLst>
              <a:ext uri="{FF2B5EF4-FFF2-40B4-BE49-F238E27FC236}">
                <a16:creationId xmlns:a16="http://schemas.microsoft.com/office/drawing/2014/main" id="{A5685E60-8570-378D-9A01-3A43EFCAB1C7}"/>
              </a:ext>
            </a:extLst>
          </p:cNvPr>
          <p:cNvSpPr/>
          <p:nvPr/>
        </p:nvSpPr>
        <p:spPr>
          <a:xfrm>
            <a:off x="457200" y="6035040"/>
            <a:ext cx="112776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006E70"/>
                </a:solidFill>
                <a:effectLst/>
                <a:latin typeface="Mont"/>
              </a:rPr>
              <a:t>R&amp;D CLAIMS BUILT TO LAST | 15</a:t>
            </a:r>
            <a:endParaRPr lang="en-US"/>
          </a:p>
        </p:txBody>
      </p:sp>
      <p:pic>
        <p:nvPicPr>
          <p:cNvPr id="331" name="Picture 330">
            <a:extLst>
              <a:ext uri="{FF2B5EF4-FFF2-40B4-BE49-F238E27FC236}">
                <a16:creationId xmlns:a16="http://schemas.microsoft.com/office/drawing/2014/main" id="{1D3E4E24-EF2C-CBA4-56DE-256C4C5AFA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0" y="457200"/>
            <a:ext cx="533400" cy="534211"/>
          </a:xfrm>
          <a:prstGeom prst="rect">
            <a:avLst/>
          </a:prstGeom>
        </p:spPr>
      </p:pic>
      <p:sp>
        <p:nvSpPr>
          <p:cNvPr id="541" name="Rectangle: Rounded Corners 540">
            <a:extLst>
              <a:ext uri="{FF2B5EF4-FFF2-40B4-BE49-F238E27FC236}">
                <a16:creationId xmlns:a16="http://schemas.microsoft.com/office/drawing/2014/main" id="{2A1506B4-3611-AB2C-B36E-FCD338FA90DB}"/>
              </a:ext>
            </a:extLst>
          </p:cNvPr>
          <p:cNvSpPr/>
          <p:nvPr/>
        </p:nvSpPr>
        <p:spPr>
          <a:xfrm>
            <a:off x="8001000" y="2743200"/>
            <a:ext cx="3733800" cy="3108960"/>
          </a:xfrm>
          <a:prstGeom prst="roundRect">
            <a:avLst/>
          </a:prstGeom>
          <a:solidFill>
            <a:srgbClr val="006E70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500" b="1" dirty="0">
                <a:solidFill>
                  <a:srgbClr val="FFFFFF"/>
                </a:solidFill>
                <a:effectLst/>
                <a:latin typeface="Mont"/>
              </a:rPr>
              <a:t>GOVERNANCE</a:t>
            </a:r>
          </a:p>
          <a:p>
            <a:pPr>
              <a:buNone/>
            </a:pPr>
            <a:r>
              <a:rPr lang="en-US" sz="1500" dirty="0">
                <a:solidFill>
                  <a:srgbClr val="FFFFFF"/>
                </a:solidFill>
                <a:effectLst/>
                <a:latin typeface="Mont"/>
              </a:rPr>
              <a:t> </a:t>
            </a:r>
          </a:p>
          <a:p>
            <a:pPr>
              <a:buNone/>
            </a:pPr>
            <a:r>
              <a:rPr lang="en-US" sz="1500" dirty="0">
                <a:solidFill>
                  <a:srgbClr val="FFFFFF"/>
                </a:solidFill>
                <a:effectLst/>
                <a:latin typeface="Mont"/>
              </a:rPr>
              <a:t>Each stage has a named owner and a dated sign-off.</a:t>
            </a:r>
          </a:p>
          <a:p>
            <a:pPr>
              <a:buNone/>
            </a:pPr>
            <a:r>
              <a:rPr lang="en-US" sz="1500" dirty="0">
                <a:solidFill>
                  <a:srgbClr val="FFFFFF"/>
                </a:solidFill>
                <a:effectLst/>
                <a:latin typeface="Mont"/>
              </a:rPr>
              <a:t> </a:t>
            </a:r>
          </a:p>
          <a:p>
            <a:pPr>
              <a:buNone/>
            </a:pPr>
            <a:r>
              <a:rPr lang="en-US" sz="1500" dirty="0">
                <a:solidFill>
                  <a:srgbClr val="FFFFFF"/>
                </a:solidFill>
                <a:effectLst/>
                <a:latin typeface="Mont"/>
              </a:rPr>
              <a:t>Inconsistency between the report, the form and the return is one of the easiest enquiry points to avoid.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3949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Rectangle 212">
            <a:extLst>
              <a:ext uri="{FF2B5EF4-FFF2-40B4-BE49-F238E27FC236}">
                <a16:creationId xmlns:a16="http://schemas.microsoft.com/office/drawing/2014/main" id="{470D2EC9-2B2E-1EB0-2894-A412A922575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FCFC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Rectangle 213">
            <a:extLst>
              <a:ext uri="{FF2B5EF4-FFF2-40B4-BE49-F238E27FC236}">
                <a16:creationId xmlns:a16="http://schemas.microsoft.com/office/drawing/2014/main" id="{80DC7036-E635-160C-21A8-8330A4E0D251}"/>
              </a:ext>
            </a:extLst>
          </p:cNvPr>
          <p:cNvSpPr/>
          <p:nvPr/>
        </p:nvSpPr>
        <p:spPr>
          <a:xfrm>
            <a:off x="457200" y="457200"/>
            <a:ext cx="800000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 b="1">
                <a:solidFill>
                  <a:srgbClr val="006E70"/>
                </a:solidFill>
                <a:effectLst/>
                <a:latin typeface="Mont"/>
              </a:rPr>
              <a:t>FILING REQUIREMENT</a:t>
            </a:r>
          </a:p>
          <a:p>
            <a:pPr>
              <a:buNone/>
            </a:pPr>
            <a:r>
              <a:rPr lang="en-US" sz="1400" b="1">
                <a:solidFill>
                  <a:srgbClr val="006E70"/>
                </a:solidFill>
                <a:effectLst/>
                <a:latin typeface="Mont"/>
              </a:rPr>
              <a:t> </a:t>
            </a:r>
            <a:endParaRPr lang="en-US"/>
          </a:p>
        </p:txBody>
      </p:sp>
      <p:sp>
        <p:nvSpPr>
          <p:cNvPr id="215" name="Rectangle 214">
            <a:extLst>
              <a:ext uri="{FF2B5EF4-FFF2-40B4-BE49-F238E27FC236}">
                <a16:creationId xmlns:a16="http://schemas.microsoft.com/office/drawing/2014/main" id="{E771A231-1E3E-DC10-C64B-B865E8F17592}"/>
              </a:ext>
            </a:extLst>
          </p:cNvPr>
          <p:cNvSpPr/>
          <p:nvPr/>
        </p:nvSpPr>
        <p:spPr>
          <a:xfrm>
            <a:off x="457200" y="822960"/>
            <a:ext cx="10287000" cy="9296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2600" b="1">
                <a:solidFill>
                  <a:srgbClr val="11304C"/>
                </a:solidFill>
                <a:effectLst/>
                <a:latin typeface="Mont"/>
              </a:rPr>
              <a:t>Treat the AIF as a Core Filing Control</a:t>
            </a:r>
          </a:p>
          <a:p>
            <a:pPr>
              <a:buNone/>
            </a:pPr>
            <a:r>
              <a:rPr lang="en-US" sz="2600" b="1">
                <a:solidFill>
                  <a:srgbClr val="11304C"/>
                </a:solidFill>
                <a:effectLst/>
                <a:latin typeface="Mont"/>
              </a:rPr>
              <a:t> </a:t>
            </a:r>
            <a:endParaRPr lang="en-US"/>
          </a:p>
        </p:txBody>
      </p:sp>
      <p:sp>
        <p:nvSpPr>
          <p:cNvPr id="216" name="Rectangle 215">
            <a:extLst>
              <a:ext uri="{FF2B5EF4-FFF2-40B4-BE49-F238E27FC236}">
                <a16:creationId xmlns:a16="http://schemas.microsoft.com/office/drawing/2014/main" id="{54470177-BEF1-AE6E-9DC9-88F8C6D1B0A3}"/>
              </a:ext>
            </a:extLst>
          </p:cNvPr>
          <p:cNvSpPr/>
          <p:nvPr/>
        </p:nvSpPr>
        <p:spPr>
          <a:xfrm>
            <a:off x="457200" y="1783080"/>
            <a:ext cx="10287000" cy="8686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>
                <a:solidFill>
                  <a:srgbClr val="11304C"/>
                </a:solidFill>
                <a:effectLst/>
                <a:latin typeface="Mont"/>
              </a:rPr>
              <a:t>Each filing output should tell the same story, from technical evidence through to the CT600.</a:t>
            </a:r>
          </a:p>
          <a:p>
            <a:pPr>
              <a:buNone/>
            </a:pPr>
            <a:r>
              <a:rPr lang="en-US" sz="1600">
                <a:solidFill>
                  <a:srgbClr val="11304C"/>
                </a:solidFill>
                <a:effectLst/>
                <a:latin typeface="Mont"/>
              </a:rPr>
              <a:t> </a:t>
            </a:r>
            <a:endParaRPr lang="en-US"/>
          </a:p>
        </p:txBody>
      </p:sp>
      <p:sp>
        <p:nvSpPr>
          <p:cNvPr id="217" name="Rectangle 216">
            <a:extLst>
              <a:ext uri="{FF2B5EF4-FFF2-40B4-BE49-F238E27FC236}">
                <a16:creationId xmlns:a16="http://schemas.microsoft.com/office/drawing/2014/main" id="{9A91EA1C-99B5-AC63-913E-46F605473779}"/>
              </a:ext>
            </a:extLst>
          </p:cNvPr>
          <p:cNvSpPr/>
          <p:nvPr/>
        </p:nvSpPr>
        <p:spPr>
          <a:xfrm>
            <a:off x="457200" y="2743200"/>
            <a:ext cx="1981200" cy="1600200"/>
          </a:xfrm>
          <a:prstGeom prst="roundRect">
            <a:avLst>
              <a:gd name="adj" fmla="val 6000"/>
            </a:avLst>
          </a:prstGeom>
          <a:solidFill>
            <a:srgbClr val="11304C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37160" rtlCol="0" anchor="t"/>
          <a:lstStyle/>
          <a:p>
            <a:pPr>
              <a:buNone/>
            </a:pPr>
            <a:r>
              <a:rPr lang="en-US" sz="1200" b="1" spc="60" dirty="0">
                <a:solidFill>
                  <a:schemeClr val="accent2"/>
                </a:solidFill>
                <a:effectLst/>
                <a:latin typeface="Mont"/>
              </a:rPr>
              <a:t>TECHNICAL FILE</a:t>
            </a:r>
            <a:r>
              <a:rPr lang="en-US" sz="500" dirty="0">
                <a:solidFill>
                  <a:schemeClr val="accent2"/>
                </a:solidFill>
                <a:effectLst/>
                <a:latin typeface="Mont"/>
              </a:rPr>
              <a:t> </a:t>
            </a:r>
            <a:endParaRPr lang="en-US" sz="500" dirty="0">
              <a:solidFill>
                <a:schemeClr val="accent2"/>
              </a:solidFill>
              <a:latin typeface="Mont"/>
            </a:endParaRPr>
          </a:p>
          <a:p>
            <a:pPr>
              <a:buNone/>
            </a:pPr>
            <a:endParaRPr lang="en-US" sz="1100" dirty="0">
              <a:solidFill>
                <a:srgbClr val="FFFFFF"/>
              </a:solidFill>
              <a:effectLst/>
              <a:latin typeface="Mont"/>
            </a:endParaRPr>
          </a:p>
          <a:p>
            <a:pPr>
              <a:buNone/>
            </a:pPr>
            <a:r>
              <a:rPr lang="en-US" sz="1100" dirty="0">
                <a:solidFill>
                  <a:srgbClr val="FFFFFF"/>
                </a:solidFill>
                <a:effectLst/>
                <a:latin typeface="Mont"/>
              </a:rPr>
              <a:t>Project facts, uncertainty and evidence</a:t>
            </a:r>
            <a:endParaRPr lang="en-US" dirty="0"/>
          </a:p>
        </p:txBody>
      </p:sp>
      <p:sp>
        <p:nvSpPr>
          <p:cNvPr id="218" name="Rectangle 217">
            <a:extLst>
              <a:ext uri="{FF2B5EF4-FFF2-40B4-BE49-F238E27FC236}">
                <a16:creationId xmlns:a16="http://schemas.microsoft.com/office/drawing/2014/main" id="{E947E36C-3E7B-8335-39D5-5D8FE86CD5A0}"/>
              </a:ext>
            </a:extLst>
          </p:cNvPr>
          <p:cNvSpPr/>
          <p:nvPr/>
        </p:nvSpPr>
        <p:spPr>
          <a:xfrm>
            <a:off x="2781300" y="2743200"/>
            <a:ext cx="1981200" cy="1600200"/>
          </a:xfrm>
          <a:prstGeom prst="roundRect">
            <a:avLst>
              <a:gd name="adj" fmla="val 6000"/>
            </a:avLst>
          </a:prstGeom>
          <a:solidFill>
            <a:srgbClr val="11304C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37160" rtlCol="0" anchor="t"/>
          <a:lstStyle/>
          <a:p>
            <a:pPr>
              <a:buNone/>
            </a:pPr>
            <a:r>
              <a:rPr lang="en-US" sz="1200" b="1" spc="60" dirty="0">
                <a:solidFill>
                  <a:schemeClr val="accent2"/>
                </a:solidFill>
                <a:effectLst/>
                <a:latin typeface="Mont"/>
              </a:rPr>
              <a:t>COST SCHEDULE</a:t>
            </a:r>
          </a:p>
          <a:p>
            <a:pPr>
              <a:buNone/>
            </a:pPr>
            <a:r>
              <a:rPr lang="en-US" sz="500" dirty="0">
                <a:solidFill>
                  <a:srgbClr val="FFFFFF"/>
                </a:solidFill>
                <a:effectLst/>
                <a:latin typeface="Mont"/>
              </a:rPr>
              <a:t> </a:t>
            </a:r>
          </a:p>
          <a:p>
            <a:pPr>
              <a:buNone/>
            </a:pPr>
            <a:r>
              <a:rPr lang="en-US" sz="1100" dirty="0">
                <a:solidFill>
                  <a:srgbClr val="FFFFFF"/>
                </a:solidFill>
                <a:effectLst/>
                <a:latin typeface="Mont"/>
              </a:rPr>
              <a:t>Qualifying costs, categories and apportionments</a:t>
            </a:r>
            <a:endParaRPr lang="en-US" dirty="0"/>
          </a:p>
        </p:txBody>
      </p:sp>
      <p:sp>
        <p:nvSpPr>
          <p:cNvPr id="220" name="Rectangle 219">
            <a:extLst>
              <a:ext uri="{FF2B5EF4-FFF2-40B4-BE49-F238E27FC236}">
                <a16:creationId xmlns:a16="http://schemas.microsoft.com/office/drawing/2014/main" id="{49AC232E-BDF6-DE5A-B4FA-D8D6C2433E8B}"/>
              </a:ext>
            </a:extLst>
          </p:cNvPr>
          <p:cNvSpPr/>
          <p:nvPr/>
        </p:nvSpPr>
        <p:spPr>
          <a:xfrm>
            <a:off x="7429500" y="2743200"/>
            <a:ext cx="1981200" cy="1600200"/>
          </a:xfrm>
          <a:prstGeom prst="roundRect">
            <a:avLst>
              <a:gd name="adj" fmla="val 6000"/>
            </a:avLst>
          </a:prstGeom>
          <a:solidFill>
            <a:srgbClr val="11304C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37160" rtlCol="0" anchor="t"/>
          <a:lstStyle/>
          <a:p>
            <a:pPr>
              <a:buNone/>
            </a:pPr>
            <a:r>
              <a:rPr lang="en-US" sz="1200" b="1" spc="60" dirty="0">
                <a:solidFill>
                  <a:schemeClr val="accent2"/>
                </a:solidFill>
                <a:effectLst/>
                <a:latin typeface="Mont"/>
              </a:rPr>
              <a:t>CT COMPUTATION</a:t>
            </a:r>
          </a:p>
          <a:p>
            <a:pPr>
              <a:buNone/>
            </a:pPr>
            <a:r>
              <a:rPr lang="en-US" sz="500" dirty="0">
                <a:solidFill>
                  <a:srgbClr val="FFFFFF"/>
                </a:solidFill>
                <a:effectLst/>
                <a:latin typeface="Mont"/>
              </a:rPr>
              <a:t> </a:t>
            </a:r>
          </a:p>
          <a:p>
            <a:pPr>
              <a:buNone/>
            </a:pPr>
            <a:r>
              <a:rPr lang="en-US" sz="1100" dirty="0">
                <a:solidFill>
                  <a:srgbClr val="FFFFFF"/>
                </a:solidFill>
                <a:effectLst/>
                <a:latin typeface="Mont"/>
              </a:rPr>
              <a:t>Tax calculation and relief position</a:t>
            </a:r>
            <a:endParaRPr lang="en-US" dirty="0"/>
          </a:p>
        </p:txBody>
      </p:sp>
      <p:sp>
        <p:nvSpPr>
          <p:cNvPr id="221" name="Rectangle 220">
            <a:extLst>
              <a:ext uri="{FF2B5EF4-FFF2-40B4-BE49-F238E27FC236}">
                <a16:creationId xmlns:a16="http://schemas.microsoft.com/office/drawing/2014/main" id="{51FEB30D-57F8-74B4-72C7-1ECA761851F4}"/>
              </a:ext>
            </a:extLst>
          </p:cNvPr>
          <p:cNvSpPr/>
          <p:nvPr/>
        </p:nvSpPr>
        <p:spPr>
          <a:xfrm>
            <a:off x="9753600" y="2743200"/>
            <a:ext cx="1981200" cy="1600200"/>
          </a:xfrm>
          <a:prstGeom prst="roundRect">
            <a:avLst>
              <a:gd name="adj" fmla="val 6000"/>
            </a:avLst>
          </a:prstGeom>
          <a:solidFill>
            <a:schemeClr val="tx1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37160" rtlCol="0" anchor="t"/>
          <a:lstStyle/>
          <a:p>
            <a:pPr>
              <a:buNone/>
            </a:pPr>
            <a:r>
              <a:rPr lang="en-US" sz="1200" b="1" spc="60" dirty="0">
                <a:solidFill>
                  <a:schemeClr val="accent2"/>
                </a:solidFill>
                <a:effectLst/>
                <a:latin typeface="Mont"/>
              </a:rPr>
              <a:t>CT600</a:t>
            </a:r>
          </a:p>
          <a:p>
            <a:pPr>
              <a:buNone/>
            </a:pPr>
            <a:r>
              <a:rPr lang="en-US" sz="500" dirty="0">
                <a:solidFill>
                  <a:srgbClr val="FFFFFF"/>
                </a:solidFill>
                <a:effectLst/>
                <a:latin typeface="Mont"/>
              </a:rPr>
              <a:t> </a:t>
            </a:r>
          </a:p>
          <a:p>
            <a:pPr>
              <a:buNone/>
            </a:pPr>
            <a:r>
              <a:rPr lang="en-US" sz="1100" dirty="0">
                <a:solidFill>
                  <a:srgbClr val="FFFFFF"/>
                </a:solidFill>
                <a:effectLst/>
                <a:latin typeface="Mont"/>
              </a:rPr>
              <a:t>Final corporation tax return</a:t>
            </a:r>
            <a:endParaRPr lang="en-US" dirty="0"/>
          </a:p>
        </p:txBody>
      </p:sp>
      <p:sp>
        <p:nvSpPr>
          <p:cNvPr id="222" name="Arrow: Right 221">
            <a:extLst>
              <a:ext uri="{FF2B5EF4-FFF2-40B4-BE49-F238E27FC236}">
                <a16:creationId xmlns:a16="http://schemas.microsoft.com/office/drawing/2014/main" id="{124458BC-285F-18DB-8C93-60BB14DCCB30}"/>
              </a:ext>
            </a:extLst>
          </p:cNvPr>
          <p:cNvSpPr/>
          <p:nvPr/>
        </p:nvSpPr>
        <p:spPr>
          <a:xfrm>
            <a:off x="2461260" y="3463290"/>
            <a:ext cx="342900" cy="160020"/>
          </a:xfrm>
          <a:prstGeom prst="rightArrow">
            <a:avLst/>
          </a:prstGeom>
          <a:solidFill>
            <a:srgbClr val="009396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3" name="Arrow: Right 222">
            <a:extLst>
              <a:ext uri="{FF2B5EF4-FFF2-40B4-BE49-F238E27FC236}">
                <a16:creationId xmlns:a16="http://schemas.microsoft.com/office/drawing/2014/main" id="{9AE98889-7C58-5D42-A67A-2B41332886E0}"/>
              </a:ext>
            </a:extLst>
          </p:cNvPr>
          <p:cNvSpPr/>
          <p:nvPr/>
        </p:nvSpPr>
        <p:spPr>
          <a:xfrm>
            <a:off x="4785360" y="3463290"/>
            <a:ext cx="342900" cy="160020"/>
          </a:xfrm>
          <a:prstGeom prst="rightArrow">
            <a:avLst/>
          </a:prstGeom>
          <a:solidFill>
            <a:srgbClr val="009396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4" name="Arrow: Right 223">
            <a:extLst>
              <a:ext uri="{FF2B5EF4-FFF2-40B4-BE49-F238E27FC236}">
                <a16:creationId xmlns:a16="http://schemas.microsoft.com/office/drawing/2014/main" id="{F7CD4561-82E9-8145-158C-71B1DBA1C9E3}"/>
              </a:ext>
            </a:extLst>
          </p:cNvPr>
          <p:cNvSpPr/>
          <p:nvPr/>
        </p:nvSpPr>
        <p:spPr>
          <a:xfrm>
            <a:off x="7109460" y="3463290"/>
            <a:ext cx="342900" cy="160020"/>
          </a:xfrm>
          <a:prstGeom prst="rightArrow">
            <a:avLst/>
          </a:prstGeom>
          <a:solidFill>
            <a:srgbClr val="009396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" name="Arrow: Right 224">
            <a:extLst>
              <a:ext uri="{FF2B5EF4-FFF2-40B4-BE49-F238E27FC236}">
                <a16:creationId xmlns:a16="http://schemas.microsoft.com/office/drawing/2014/main" id="{358C99EC-982E-69B6-C7E9-C9BCA3F96E2E}"/>
              </a:ext>
            </a:extLst>
          </p:cNvPr>
          <p:cNvSpPr/>
          <p:nvPr/>
        </p:nvSpPr>
        <p:spPr>
          <a:xfrm>
            <a:off x="9433560" y="3463290"/>
            <a:ext cx="342900" cy="160020"/>
          </a:xfrm>
          <a:prstGeom prst="rightArrow">
            <a:avLst/>
          </a:prstGeom>
          <a:solidFill>
            <a:srgbClr val="009396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6" name="Rectangle 225">
            <a:extLst>
              <a:ext uri="{FF2B5EF4-FFF2-40B4-BE49-F238E27FC236}">
                <a16:creationId xmlns:a16="http://schemas.microsoft.com/office/drawing/2014/main" id="{747ABF36-3832-775A-73B2-AE1E5D700C8A}"/>
              </a:ext>
            </a:extLst>
          </p:cNvPr>
          <p:cNvSpPr/>
          <p:nvPr/>
        </p:nvSpPr>
        <p:spPr>
          <a:xfrm>
            <a:off x="457200" y="5257800"/>
            <a:ext cx="11277600" cy="6248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AE3D98"/>
                </a:solidFill>
                <a:effectLst/>
                <a:latin typeface="Mont"/>
              </a:rPr>
              <a:t>If these outputs do not align, the risk profile worsens unnecessarily.</a:t>
            </a:r>
            <a:endParaRPr lang="en-US" sz="1400" dirty="0">
              <a:solidFill>
                <a:srgbClr val="AE3D98"/>
              </a:solidFill>
            </a:endParaRPr>
          </a:p>
        </p:txBody>
      </p:sp>
      <p:sp>
        <p:nvSpPr>
          <p:cNvPr id="227" name="Rectangle 226">
            <a:extLst>
              <a:ext uri="{FF2B5EF4-FFF2-40B4-BE49-F238E27FC236}">
                <a16:creationId xmlns:a16="http://schemas.microsoft.com/office/drawing/2014/main" id="{EF6314AE-E304-21DD-D894-C1ED665EDB8E}"/>
              </a:ext>
            </a:extLst>
          </p:cNvPr>
          <p:cNvSpPr/>
          <p:nvPr/>
        </p:nvSpPr>
        <p:spPr>
          <a:xfrm>
            <a:off x="457200" y="6035040"/>
            <a:ext cx="112776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006E70"/>
                </a:solidFill>
                <a:effectLst/>
                <a:latin typeface="Mont"/>
              </a:rPr>
              <a:t>R&amp;D CLAIMS BUILT TO LAST | 16</a:t>
            </a:r>
            <a:endParaRPr lang="en-US"/>
          </a:p>
        </p:txBody>
      </p:sp>
      <p:pic>
        <p:nvPicPr>
          <p:cNvPr id="332" name="Picture 331">
            <a:extLst>
              <a:ext uri="{FF2B5EF4-FFF2-40B4-BE49-F238E27FC236}">
                <a16:creationId xmlns:a16="http://schemas.microsoft.com/office/drawing/2014/main" id="{C01AB195-B8B3-8A36-F989-7F1829E679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0" y="457200"/>
            <a:ext cx="533400" cy="534211"/>
          </a:xfrm>
          <a:prstGeom prst="rect">
            <a:avLst/>
          </a:prstGeom>
        </p:spPr>
      </p:pic>
      <p:sp>
        <p:nvSpPr>
          <p:cNvPr id="380" name="Rectangle 379">
            <a:extLst>
              <a:ext uri="{FF2B5EF4-FFF2-40B4-BE49-F238E27FC236}">
                <a16:creationId xmlns:a16="http://schemas.microsoft.com/office/drawing/2014/main" id="{51FAED9D-8B72-75BC-489A-F60729D474A4}"/>
              </a:ext>
            </a:extLst>
          </p:cNvPr>
          <p:cNvSpPr/>
          <p:nvPr/>
        </p:nvSpPr>
        <p:spPr>
          <a:xfrm>
            <a:off x="5105400" y="2743200"/>
            <a:ext cx="1981200" cy="1600200"/>
          </a:xfrm>
          <a:prstGeom prst="roundRect">
            <a:avLst>
              <a:gd name="adj" fmla="val 6000"/>
            </a:avLst>
          </a:prstGeom>
          <a:solidFill>
            <a:srgbClr val="11304C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37160" rtlCol="0" anchor="t"/>
          <a:lstStyle/>
          <a:p>
            <a:pPr>
              <a:buNone/>
            </a:pPr>
            <a:r>
              <a:rPr lang="en-US" sz="1200" b="1" spc="60" dirty="0">
                <a:solidFill>
                  <a:schemeClr val="accent2"/>
                </a:solidFill>
                <a:effectLst/>
                <a:latin typeface="Mont"/>
              </a:rPr>
              <a:t>INFORMATION FORM</a:t>
            </a:r>
          </a:p>
          <a:p>
            <a:pPr>
              <a:buNone/>
            </a:pPr>
            <a:r>
              <a:rPr lang="en-US" sz="500" dirty="0">
                <a:solidFill>
                  <a:srgbClr val="FFFFFF"/>
                </a:solidFill>
                <a:effectLst/>
                <a:latin typeface="Mont"/>
              </a:rPr>
              <a:t> </a:t>
            </a:r>
          </a:p>
          <a:p>
            <a:pPr>
              <a:buNone/>
            </a:pPr>
            <a:r>
              <a:rPr lang="en-US" sz="1100" dirty="0">
                <a:solidFill>
                  <a:srgbClr val="FFFFFF"/>
                </a:solidFill>
                <a:effectLst/>
                <a:latin typeface="Mont"/>
              </a:rPr>
              <a:t>Project descriptions and expenditure detail</a:t>
            </a:r>
            <a:endParaRPr lang="en-US" dirty="0"/>
          </a:p>
        </p:txBody>
      </p:sp>
      <p:pic>
        <p:nvPicPr>
          <p:cNvPr id="901" name="Ico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2443" y="4525000"/>
            <a:ext cx="430713" cy="548640"/>
          </a:xfrm>
          <a:prstGeom prst="rect">
            <a:avLst/>
          </a:prstGeom>
        </p:spPr>
      </p:pic>
      <p:pic>
        <p:nvPicPr>
          <p:cNvPr id="902" name="Ico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7746" y="4525000"/>
            <a:ext cx="508308" cy="548640"/>
          </a:xfrm>
          <a:prstGeom prst="rect">
            <a:avLst/>
          </a:prstGeom>
        </p:spPr>
      </p:pic>
      <p:pic>
        <p:nvPicPr>
          <p:cNvPr id="903" name="Icon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38410" y="4525000"/>
            <a:ext cx="515179" cy="548640"/>
          </a:xfrm>
          <a:prstGeom prst="rect">
            <a:avLst/>
          </a:prstGeom>
        </p:spPr>
      </p:pic>
      <p:pic>
        <p:nvPicPr>
          <p:cNvPr id="904" name="Icon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73390" y="4525000"/>
            <a:ext cx="493419" cy="548640"/>
          </a:xfrm>
          <a:prstGeom prst="rect">
            <a:avLst/>
          </a:prstGeom>
        </p:spPr>
      </p:pic>
      <p:pic>
        <p:nvPicPr>
          <p:cNvPr id="905" name="Icon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46428" y="4525000"/>
            <a:ext cx="395543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8178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angle 64">
            <a:extLst>
              <a:ext uri="{FF2B5EF4-FFF2-40B4-BE49-F238E27FC236}">
                <a16:creationId xmlns:a16="http://schemas.microsoft.com/office/drawing/2014/main" id="{033A2FDA-79F4-BF2A-42DA-AFC03CC7CF0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1304C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0" name="Picture 69">
            <a:extLst>
              <a:ext uri="{FF2B5EF4-FFF2-40B4-BE49-F238E27FC236}">
                <a16:creationId xmlns:a16="http://schemas.microsoft.com/office/drawing/2014/main" id="{E89EAA7F-707D-B9F1-F6ED-39DE283BE5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4" name="Rectangle 83">
            <a:extLst>
              <a:ext uri="{FF2B5EF4-FFF2-40B4-BE49-F238E27FC236}">
                <a16:creationId xmlns:a16="http://schemas.microsoft.com/office/drawing/2014/main" id="{E2F86EC7-74BC-4326-7509-94E43DE5FEA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2338">
              <a:alpha val="7000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BB78B3F2-3C4A-E94B-4211-648A635474B9}"/>
              </a:ext>
            </a:extLst>
          </p:cNvPr>
          <p:cNvSpPr/>
          <p:nvPr/>
        </p:nvSpPr>
        <p:spPr>
          <a:xfrm>
            <a:off x="685800" y="2103120"/>
            <a:ext cx="1082040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 b="1">
                <a:solidFill>
                  <a:srgbClr val="7FD4D6"/>
                </a:solidFill>
                <a:effectLst/>
                <a:latin typeface="Mont"/>
              </a:rPr>
              <a:t>SECTION THREE</a:t>
            </a:r>
          </a:p>
          <a:p>
            <a:pPr>
              <a:buNone/>
            </a:pPr>
            <a:r>
              <a:rPr lang="en-US" sz="1400" b="1">
                <a:solidFill>
                  <a:srgbClr val="7FD4D6"/>
                </a:solidFill>
                <a:effectLst/>
                <a:latin typeface="Mont"/>
              </a:rPr>
              <a:t> </a:t>
            </a:r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9240CD36-DA52-64B5-81BD-28D5EF8C794A}"/>
              </a:ext>
            </a:extLst>
          </p:cNvPr>
          <p:cNvSpPr/>
          <p:nvPr/>
        </p:nvSpPr>
        <p:spPr>
          <a:xfrm>
            <a:off x="685800" y="2606040"/>
            <a:ext cx="10820400" cy="17830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3600" b="1">
                <a:solidFill>
                  <a:srgbClr val="FFFFFF"/>
                </a:solidFill>
                <a:effectLst/>
                <a:latin typeface="Mont"/>
              </a:rPr>
              <a:t>Creating a Year-Round Claim Process</a:t>
            </a:r>
          </a:p>
          <a:p>
            <a:pPr>
              <a:buNone/>
            </a:pPr>
            <a:r>
              <a:rPr lang="en-US" sz="3600" b="1">
                <a:solidFill>
                  <a:srgbClr val="FFFFFF"/>
                </a:solidFill>
                <a:effectLst/>
                <a:latin typeface="Mont"/>
              </a:rPr>
              <a:t> </a:t>
            </a:r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1B5D8953-BEED-5A4C-FA6F-356F9C9793F2}"/>
              </a:ext>
            </a:extLst>
          </p:cNvPr>
          <p:cNvSpPr/>
          <p:nvPr/>
        </p:nvSpPr>
        <p:spPr>
          <a:xfrm>
            <a:off x="685800" y="4389120"/>
            <a:ext cx="10820400" cy="8686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>
                <a:solidFill>
                  <a:srgbClr val="FFFFFF"/>
                </a:solidFill>
                <a:effectLst/>
                <a:latin typeface="Mont"/>
              </a:rPr>
              <a:t>Capture technical facts as they arise, map costs as they are incurred and align filing outputs before submission.</a:t>
            </a:r>
          </a:p>
          <a:p>
            <a:pPr>
              <a:buNone/>
            </a:pPr>
            <a:r>
              <a:rPr lang="en-US" sz="1600">
                <a:solidFill>
                  <a:srgbClr val="FFFFFF"/>
                </a:solidFill>
                <a:effectLst/>
                <a:latin typeface="Mont"/>
              </a:rPr>
              <a:t> </a:t>
            </a:r>
            <a:endParaRPr lang="en-US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1A1BF94E-1524-C4B5-9A58-872699A66388}"/>
              </a:ext>
            </a:extLst>
          </p:cNvPr>
          <p:cNvSpPr/>
          <p:nvPr/>
        </p:nvSpPr>
        <p:spPr>
          <a:xfrm>
            <a:off x="457200" y="6035040"/>
            <a:ext cx="112776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7FD4D6"/>
                </a:solidFill>
                <a:effectLst/>
                <a:latin typeface="Mont"/>
              </a:rPr>
              <a:t>R&amp;D CLAIMS BUILT TO LAST | 17</a:t>
            </a:r>
            <a:endParaRPr lang="en-US"/>
          </a:p>
        </p:txBody>
      </p:sp>
      <p:pic>
        <p:nvPicPr>
          <p:cNvPr id="333" name="Picture 332">
            <a:extLst>
              <a:ext uri="{FF2B5EF4-FFF2-40B4-BE49-F238E27FC236}">
                <a16:creationId xmlns:a16="http://schemas.microsoft.com/office/drawing/2014/main" id="{C4FED68A-56B8-9985-69D1-FF0979D603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2800" y="457200"/>
            <a:ext cx="685800" cy="68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8735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Rectangle 228">
            <a:extLst>
              <a:ext uri="{FF2B5EF4-FFF2-40B4-BE49-F238E27FC236}">
                <a16:creationId xmlns:a16="http://schemas.microsoft.com/office/drawing/2014/main" id="{DF3F7374-57CB-A7A8-90E4-5939E82F0FA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FCFC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0" name="Rectangle 229">
            <a:extLst>
              <a:ext uri="{FF2B5EF4-FFF2-40B4-BE49-F238E27FC236}">
                <a16:creationId xmlns:a16="http://schemas.microsoft.com/office/drawing/2014/main" id="{11D95F27-03B7-3570-FAB9-7ABA8A28B0A1}"/>
              </a:ext>
            </a:extLst>
          </p:cNvPr>
          <p:cNvSpPr/>
          <p:nvPr/>
        </p:nvSpPr>
        <p:spPr>
          <a:xfrm>
            <a:off x="457200" y="457200"/>
            <a:ext cx="800000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 b="1">
                <a:solidFill>
                  <a:srgbClr val="006E70"/>
                </a:solidFill>
                <a:effectLst/>
                <a:latin typeface="Mont"/>
              </a:rPr>
              <a:t>COMPARISON</a:t>
            </a:r>
          </a:p>
          <a:p>
            <a:pPr>
              <a:buNone/>
            </a:pPr>
            <a:r>
              <a:rPr lang="en-US" sz="1400" b="1">
                <a:solidFill>
                  <a:srgbClr val="006E70"/>
                </a:solidFill>
                <a:effectLst/>
                <a:latin typeface="Mont"/>
              </a:rPr>
              <a:t> </a:t>
            </a:r>
            <a:endParaRPr lang="en-US"/>
          </a:p>
        </p:txBody>
      </p:sp>
      <p:sp>
        <p:nvSpPr>
          <p:cNvPr id="231" name="Rectangle 230">
            <a:extLst>
              <a:ext uri="{FF2B5EF4-FFF2-40B4-BE49-F238E27FC236}">
                <a16:creationId xmlns:a16="http://schemas.microsoft.com/office/drawing/2014/main" id="{7F6DD493-9E52-4682-0B25-EBAA96C1A7FE}"/>
              </a:ext>
            </a:extLst>
          </p:cNvPr>
          <p:cNvSpPr/>
          <p:nvPr/>
        </p:nvSpPr>
        <p:spPr>
          <a:xfrm>
            <a:off x="457200" y="822960"/>
            <a:ext cx="10287000" cy="9296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2600" b="1">
                <a:solidFill>
                  <a:srgbClr val="11304C"/>
                </a:solidFill>
                <a:effectLst/>
                <a:latin typeface="Mont"/>
              </a:rPr>
              <a:t>Weak Claim vs Built-to-Last Claim</a:t>
            </a:r>
          </a:p>
          <a:p>
            <a:pPr>
              <a:buNone/>
            </a:pPr>
            <a:r>
              <a:rPr lang="en-US" sz="2600" b="1">
                <a:solidFill>
                  <a:srgbClr val="11304C"/>
                </a:solidFill>
                <a:effectLst/>
                <a:latin typeface="Mont"/>
              </a:rPr>
              <a:t> </a:t>
            </a:r>
            <a:endParaRPr lang="en-US"/>
          </a:p>
        </p:txBody>
      </p:sp>
      <p:sp>
        <p:nvSpPr>
          <p:cNvPr id="232" name="Rectangle 231">
            <a:extLst>
              <a:ext uri="{FF2B5EF4-FFF2-40B4-BE49-F238E27FC236}">
                <a16:creationId xmlns:a16="http://schemas.microsoft.com/office/drawing/2014/main" id="{AB98072E-ED05-E6CB-70B0-2BF6CE5A5783}"/>
              </a:ext>
            </a:extLst>
          </p:cNvPr>
          <p:cNvSpPr/>
          <p:nvPr/>
        </p:nvSpPr>
        <p:spPr>
          <a:xfrm>
            <a:off x="457200" y="1783080"/>
            <a:ext cx="10287000" cy="8686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>
                <a:solidFill>
                  <a:srgbClr val="11304C"/>
                </a:solidFill>
                <a:effectLst/>
                <a:latin typeface="Mont"/>
              </a:rPr>
              <a:t>The difference is whether the claim proves the right claimant, project, costs and computation.</a:t>
            </a:r>
          </a:p>
          <a:p>
            <a:pPr>
              <a:buNone/>
            </a:pPr>
            <a:r>
              <a:rPr lang="en-US" sz="1600">
                <a:solidFill>
                  <a:srgbClr val="11304C"/>
                </a:solidFill>
                <a:effectLst/>
                <a:latin typeface="Mont"/>
              </a:rPr>
              <a:t> </a:t>
            </a:r>
            <a:endParaRPr lang="en-US"/>
          </a:p>
        </p:txBody>
      </p:sp>
      <p:sp>
        <p:nvSpPr>
          <p:cNvPr id="235" name="Rectangle 234">
            <a:extLst>
              <a:ext uri="{FF2B5EF4-FFF2-40B4-BE49-F238E27FC236}">
                <a16:creationId xmlns:a16="http://schemas.microsoft.com/office/drawing/2014/main" id="{23A23A66-A1B1-266B-19F5-C5A07DF5F357}"/>
              </a:ext>
            </a:extLst>
          </p:cNvPr>
          <p:cNvSpPr/>
          <p:nvPr/>
        </p:nvSpPr>
        <p:spPr>
          <a:xfrm>
            <a:off x="457200" y="5017290"/>
            <a:ext cx="11277600" cy="6248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>
              <a:solidFill>
                <a:srgbClr val="006E70"/>
              </a:solidFill>
              <a:effectLst/>
              <a:latin typeface="Mont"/>
            </a:endParaRPr>
          </a:p>
          <a:p>
            <a:pPr algn="ctr"/>
            <a:endParaRPr lang="en-US" sz="1600" b="1" dirty="0">
              <a:solidFill>
                <a:srgbClr val="006E70"/>
              </a:solidFill>
              <a:effectLst/>
              <a:latin typeface="Mont"/>
            </a:endParaRPr>
          </a:p>
          <a:p>
            <a:pPr algn="ctr"/>
            <a:r>
              <a:rPr lang="en-US" sz="1400" b="1" dirty="0">
                <a:solidFill>
                  <a:srgbClr val="AE3D98"/>
                </a:solidFill>
                <a:effectLst/>
                <a:latin typeface="Mont"/>
              </a:rPr>
              <a:t>The same project can produce two very different outcomes under review.</a:t>
            </a:r>
            <a:endParaRPr lang="en-US" sz="1400" dirty="0">
              <a:solidFill>
                <a:srgbClr val="AE3D98"/>
              </a:solidFill>
            </a:endParaRPr>
          </a:p>
        </p:txBody>
      </p:sp>
      <p:sp>
        <p:nvSpPr>
          <p:cNvPr id="236" name="Rectangle 235">
            <a:extLst>
              <a:ext uri="{FF2B5EF4-FFF2-40B4-BE49-F238E27FC236}">
                <a16:creationId xmlns:a16="http://schemas.microsoft.com/office/drawing/2014/main" id="{002B97AA-DE51-EDC4-A6BF-34DA56ED6415}"/>
              </a:ext>
            </a:extLst>
          </p:cNvPr>
          <p:cNvSpPr/>
          <p:nvPr/>
        </p:nvSpPr>
        <p:spPr>
          <a:xfrm>
            <a:off x="457200" y="6035040"/>
            <a:ext cx="112776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006E70"/>
                </a:solidFill>
                <a:effectLst/>
                <a:latin typeface="Mont"/>
              </a:rPr>
              <a:t>R&amp;D CLAIMS BUILT TO LAST | 18</a:t>
            </a:r>
            <a:endParaRPr lang="en-US"/>
          </a:p>
        </p:txBody>
      </p:sp>
      <p:pic>
        <p:nvPicPr>
          <p:cNvPr id="334" name="Picture 333">
            <a:extLst>
              <a:ext uri="{FF2B5EF4-FFF2-40B4-BE49-F238E27FC236}">
                <a16:creationId xmlns:a16="http://schemas.microsoft.com/office/drawing/2014/main" id="{6C09615B-DC21-BC98-3216-AC0FE3A1B2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0" y="457200"/>
            <a:ext cx="533400" cy="534211"/>
          </a:xfrm>
          <a:prstGeom prst="rect">
            <a:avLst/>
          </a:prstGeom>
        </p:spPr>
      </p:pic>
      <p:sp>
        <p:nvSpPr>
          <p:cNvPr id="701" name="Head L"/>
          <p:cNvSpPr/>
          <p:nvPr/>
        </p:nvSpPr>
        <p:spPr>
          <a:xfrm>
            <a:off x="457200" y="2544269"/>
            <a:ext cx="5524500" cy="457200"/>
          </a:xfrm>
          <a:prstGeom prst="roundRect">
            <a:avLst>
              <a:gd name="adj" fmla="val 22000"/>
            </a:avLst>
          </a:prstGeom>
          <a:solidFill>
            <a:srgbClr val="11304C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</a:pPr>
            <a:r>
              <a:rPr lang="en-GB" sz="1200" b="1" spc="80" dirty="0">
                <a:solidFill>
                  <a:srgbClr val="FFFFFF"/>
                </a:solidFill>
                <a:latin typeface="Mont"/>
                <a:ea typeface="Mont"/>
                <a:cs typeface="Mont"/>
              </a:rPr>
              <a:t>WEAK CLAIM</a:t>
            </a:r>
          </a:p>
        </p:txBody>
      </p:sp>
      <p:sp>
        <p:nvSpPr>
          <p:cNvPr id="702" name="Head R"/>
          <p:cNvSpPr/>
          <p:nvPr/>
        </p:nvSpPr>
        <p:spPr>
          <a:xfrm>
            <a:off x="6210300" y="2544269"/>
            <a:ext cx="5524500" cy="457200"/>
          </a:xfrm>
          <a:prstGeom prst="roundRect">
            <a:avLst>
              <a:gd name="adj" fmla="val 22000"/>
            </a:avLst>
          </a:prstGeom>
          <a:solidFill>
            <a:srgbClr val="006E70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</a:pPr>
            <a:r>
              <a:rPr lang="en-GB" sz="1200" b="1" spc="80" dirty="0">
                <a:solidFill>
                  <a:srgbClr val="FFFFFF"/>
                </a:solidFill>
                <a:latin typeface="Mont"/>
                <a:ea typeface="Mont"/>
                <a:cs typeface="Mont"/>
              </a:rPr>
              <a:t>BUILT-TO-LAST CLAIM</a:t>
            </a:r>
          </a:p>
        </p:txBody>
      </p:sp>
      <p:sp>
        <p:nvSpPr>
          <p:cNvPr id="703" name="Row bg L"/>
          <p:cNvSpPr/>
          <p:nvPr/>
        </p:nvSpPr>
        <p:spPr>
          <a:xfrm>
            <a:off x="457200" y="3024349"/>
            <a:ext cx="5524500" cy="411480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endParaRPr lang="en-GB"/>
          </a:p>
        </p:txBody>
      </p:sp>
      <p:sp>
        <p:nvSpPr>
          <p:cNvPr id="704" name="Row bg R"/>
          <p:cNvSpPr/>
          <p:nvPr/>
        </p:nvSpPr>
        <p:spPr>
          <a:xfrm>
            <a:off x="6210300" y="3024349"/>
            <a:ext cx="5524500" cy="411480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endParaRPr lang="en-GB"/>
          </a:p>
        </p:txBody>
      </p:sp>
      <p:sp>
        <p:nvSpPr>
          <p:cNvPr id="705" name="Mark L"/>
          <p:cNvSpPr/>
          <p:nvPr/>
        </p:nvSpPr>
        <p:spPr>
          <a:xfrm>
            <a:off x="502920" y="3054349"/>
            <a:ext cx="45720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</a:pPr>
            <a:r>
              <a:rPr lang="en-GB" sz="1400" b="0" dirty="0">
                <a:solidFill>
                  <a:srgbClr val="45566B"/>
                </a:solidFill>
                <a:latin typeface="Segoe UI Emoji"/>
                <a:ea typeface="Segoe UI Emoji"/>
                <a:cs typeface="Segoe UI Emoji"/>
              </a:rPr>
              <a:t>❌</a:t>
            </a:r>
          </a:p>
        </p:txBody>
      </p:sp>
      <p:sp>
        <p:nvSpPr>
          <p:cNvPr id="706" name="Txt L"/>
          <p:cNvSpPr/>
          <p:nvPr/>
        </p:nvSpPr>
        <p:spPr>
          <a:xfrm>
            <a:off x="960120" y="3054349"/>
            <a:ext cx="497586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</a:pPr>
            <a:r>
              <a:rPr lang="en-GB" sz="1150" b="0" dirty="0">
                <a:solidFill>
                  <a:srgbClr val="45566B"/>
                </a:solidFill>
                <a:latin typeface="Mont"/>
                <a:ea typeface="Mont"/>
                <a:cs typeface="Mont"/>
              </a:rPr>
              <a:t>Built mainly after year end</a:t>
            </a:r>
          </a:p>
        </p:txBody>
      </p:sp>
      <p:sp>
        <p:nvSpPr>
          <p:cNvPr id="707" name="Mark R"/>
          <p:cNvSpPr/>
          <p:nvPr/>
        </p:nvSpPr>
        <p:spPr>
          <a:xfrm>
            <a:off x="6256020" y="3054349"/>
            <a:ext cx="45720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</a:pPr>
            <a:r>
              <a:rPr lang="en-GB" sz="1400" b="0" dirty="0">
                <a:solidFill>
                  <a:srgbClr val="006E70"/>
                </a:solidFill>
                <a:latin typeface="Segoe UI Emoji"/>
                <a:ea typeface="Segoe UI Emoji"/>
                <a:cs typeface="Segoe UI Emoji"/>
              </a:rPr>
              <a:t>✅</a:t>
            </a:r>
          </a:p>
        </p:txBody>
      </p:sp>
      <p:sp>
        <p:nvSpPr>
          <p:cNvPr id="708" name="Txt R"/>
          <p:cNvSpPr/>
          <p:nvPr/>
        </p:nvSpPr>
        <p:spPr>
          <a:xfrm>
            <a:off x="6713220" y="3054349"/>
            <a:ext cx="497586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</a:pPr>
            <a:r>
              <a:rPr lang="en-GB" sz="1150" b="0" dirty="0">
                <a:solidFill>
                  <a:srgbClr val="11304C"/>
                </a:solidFill>
                <a:latin typeface="Mont"/>
                <a:ea typeface="Mont"/>
                <a:cs typeface="Mont"/>
              </a:rPr>
              <a:t>Evidence captured during delivery</a:t>
            </a:r>
          </a:p>
        </p:txBody>
      </p:sp>
      <p:sp>
        <p:nvSpPr>
          <p:cNvPr id="709" name="Mark L"/>
          <p:cNvSpPr/>
          <p:nvPr/>
        </p:nvSpPr>
        <p:spPr>
          <a:xfrm>
            <a:off x="502920" y="3477259"/>
            <a:ext cx="45720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</a:pPr>
            <a:r>
              <a:rPr lang="en-GB" sz="1400" b="0" dirty="0">
                <a:solidFill>
                  <a:srgbClr val="45566B"/>
                </a:solidFill>
                <a:latin typeface="Segoe UI Emoji"/>
                <a:ea typeface="Segoe UI Emoji"/>
                <a:cs typeface="Segoe UI Emoji"/>
              </a:rPr>
              <a:t>❌</a:t>
            </a:r>
          </a:p>
        </p:txBody>
      </p:sp>
      <p:sp>
        <p:nvSpPr>
          <p:cNvPr id="710" name="Txt L"/>
          <p:cNvSpPr/>
          <p:nvPr/>
        </p:nvSpPr>
        <p:spPr>
          <a:xfrm>
            <a:off x="960120" y="3477259"/>
            <a:ext cx="497586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</a:pPr>
            <a:r>
              <a:rPr lang="en-GB" sz="1150" b="0" dirty="0">
                <a:solidFill>
                  <a:srgbClr val="45566B"/>
                </a:solidFill>
                <a:latin typeface="Mont"/>
                <a:ea typeface="Mont"/>
                <a:cs typeface="Mont"/>
              </a:rPr>
              <a:t>Generic or adviser-led narrative</a:t>
            </a:r>
          </a:p>
        </p:txBody>
      </p:sp>
      <p:sp>
        <p:nvSpPr>
          <p:cNvPr id="711" name="Mark R"/>
          <p:cNvSpPr/>
          <p:nvPr/>
        </p:nvSpPr>
        <p:spPr>
          <a:xfrm>
            <a:off x="6256020" y="3477259"/>
            <a:ext cx="45720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</a:pPr>
            <a:r>
              <a:rPr lang="en-GB" sz="1400" b="0" dirty="0">
                <a:solidFill>
                  <a:srgbClr val="006E70"/>
                </a:solidFill>
                <a:latin typeface="Segoe UI Emoji"/>
                <a:ea typeface="Segoe UI Emoji"/>
                <a:cs typeface="Segoe UI Emoji"/>
              </a:rPr>
              <a:t>✅</a:t>
            </a:r>
          </a:p>
        </p:txBody>
      </p:sp>
      <p:sp>
        <p:nvSpPr>
          <p:cNvPr id="712" name="Txt R"/>
          <p:cNvSpPr/>
          <p:nvPr/>
        </p:nvSpPr>
        <p:spPr>
          <a:xfrm>
            <a:off x="6713220" y="3477259"/>
            <a:ext cx="497586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</a:pPr>
            <a:r>
              <a:rPr lang="en-GB" sz="1150" b="0" dirty="0">
                <a:solidFill>
                  <a:srgbClr val="11304C"/>
                </a:solidFill>
                <a:latin typeface="Mont"/>
                <a:ea typeface="Mont"/>
                <a:cs typeface="Mont"/>
              </a:rPr>
              <a:t>Specific technical narrative</a:t>
            </a:r>
          </a:p>
        </p:txBody>
      </p:sp>
      <p:sp>
        <p:nvSpPr>
          <p:cNvPr id="713" name="Row bg L"/>
          <p:cNvSpPr/>
          <p:nvPr/>
        </p:nvSpPr>
        <p:spPr>
          <a:xfrm>
            <a:off x="457200" y="3870169"/>
            <a:ext cx="5524500" cy="411480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endParaRPr lang="en-GB"/>
          </a:p>
        </p:txBody>
      </p:sp>
      <p:sp>
        <p:nvSpPr>
          <p:cNvPr id="714" name="Row bg R"/>
          <p:cNvSpPr/>
          <p:nvPr/>
        </p:nvSpPr>
        <p:spPr>
          <a:xfrm>
            <a:off x="6210300" y="3870169"/>
            <a:ext cx="5524500" cy="411480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endParaRPr lang="en-GB"/>
          </a:p>
        </p:txBody>
      </p:sp>
      <p:sp>
        <p:nvSpPr>
          <p:cNvPr id="715" name="Mark L"/>
          <p:cNvSpPr/>
          <p:nvPr/>
        </p:nvSpPr>
        <p:spPr>
          <a:xfrm>
            <a:off x="502920" y="3900169"/>
            <a:ext cx="45720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</a:pPr>
            <a:r>
              <a:rPr lang="en-GB" sz="1400" b="0" dirty="0">
                <a:solidFill>
                  <a:srgbClr val="45566B"/>
                </a:solidFill>
                <a:latin typeface="Segoe UI Emoji"/>
                <a:ea typeface="Segoe UI Emoji"/>
                <a:cs typeface="Segoe UI Emoji"/>
              </a:rPr>
              <a:t>❌</a:t>
            </a:r>
          </a:p>
        </p:txBody>
      </p:sp>
      <p:sp>
        <p:nvSpPr>
          <p:cNvPr id="716" name="Txt L"/>
          <p:cNvSpPr/>
          <p:nvPr/>
        </p:nvSpPr>
        <p:spPr>
          <a:xfrm>
            <a:off x="960120" y="3900169"/>
            <a:ext cx="497586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</a:pPr>
            <a:r>
              <a:rPr lang="en-GB" sz="1150" b="0" dirty="0">
                <a:solidFill>
                  <a:srgbClr val="45566B"/>
                </a:solidFill>
                <a:latin typeface="Mont"/>
                <a:ea typeface="Mont"/>
                <a:cs typeface="Mont"/>
              </a:rPr>
              <a:t>Little competent-professional input</a:t>
            </a:r>
          </a:p>
        </p:txBody>
      </p:sp>
      <p:sp>
        <p:nvSpPr>
          <p:cNvPr id="717" name="Mark R"/>
          <p:cNvSpPr/>
          <p:nvPr/>
        </p:nvSpPr>
        <p:spPr>
          <a:xfrm>
            <a:off x="6256020" y="3900169"/>
            <a:ext cx="45720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</a:pPr>
            <a:r>
              <a:rPr lang="en-GB" sz="1400" b="0" dirty="0">
                <a:solidFill>
                  <a:srgbClr val="006E70"/>
                </a:solidFill>
                <a:latin typeface="Segoe UI Emoji"/>
                <a:ea typeface="Segoe UI Emoji"/>
                <a:cs typeface="Segoe UI Emoji"/>
              </a:rPr>
              <a:t>✅</a:t>
            </a:r>
          </a:p>
        </p:txBody>
      </p:sp>
      <p:sp>
        <p:nvSpPr>
          <p:cNvPr id="718" name="Txt R"/>
          <p:cNvSpPr/>
          <p:nvPr/>
        </p:nvSpPr>
        <p:spPr>
          <a:xfrm>
            <a:off x="6713220" y="3900169"/>
            <a:ext cx="497586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</a:pPr>
            <a:r>
              <a:rPr lang="en-GB" sz="1150" b="0" dirty="0">
                <a:solidFill>
                  <a:srgbClr val="11304C"/>
                </a:solidFill>
                <a:latin typeface="Mont"/>
                <a:ea typeface="Mont"/>
                <a:cs typeface="Mont"/>
              </a:rPr>
              <a:t>Competent-professional ownership</a:t>
            </a:r>
          </a:p>
        </p:txBody>
      </p:sp>
      <p:sp>
        <p:nvSpPr>
          <p:cNvPr id="719" name="Mark L"/>
          <p:cNvSpPr/>
          <p:nvPr/>
        </p:nvSpPr>
        <p:spPr>
          <a:xfrm>
            <a:off x="502920" y="4323079"/>
            <a:ext cx="45720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</a:pPr>
            <a:r>
              <a:rPr lang="en-GB" sz="1400" b="0" dirty="0">
                <a:solidFill>
                  <a:srgbClr val="45566B"/>
                </a:solidFill>
                <a:latin typeface="Segoe UI Emoji"/>
                <a:ea typeface="Segoe UI Emoji"/>
                <a:cs typeface="Segoe UI Emoji"/>
              </a:rPr>
              <a:t>❌</a:t>
            </a:r>
          </a:p>
        </p:txBody>
      </p:sp>
      <p:sp>
        <p:nvSpPr>
          <p:cNvPr id="720" name="Txt L"/>
          <p:cNvSpPr/>
          <p:nvPr/>
        </p:nvSpPr>
        <p:spPr>
          <a:xfrm>
            <a:off x="960120" y="4323079"/>
            <a:ext cx="497586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</a:pPr>
            <a:r>
              <a:rPr lang="en-GB" sz="1150" b="0" dirty="0">
                <a:solidFill>
                  <a:srgbClr val="45566B"/>
                </a:solidFill>
                <a:latin typeface="Mont"/>
                <a:ea typeface="Mont"/>
                <a:cs typeface="Mont"/>
              </a:rPr>
              <a:t>Cost percentages hard to evidence</a:t>
            </a:r>
          </a:p>
        </p:txBody>
      </p:sp>
      <p:sp>
        <p:nvSpPr>
          <p:cNvPr id="721" name="Mark R"/>
          <p:cNvSpPr/>
          <p:nvPr/>
        </p:nvSpPr>
        <p:spPr>
          <a:xfrm>
            <a:off x="6256020" y="4323079"/>
            <a:ext cx="45720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</a:pPr>
            <a:r>
              <a:rPr lang="en-GB" sz="1400" b="0" dirty="0">
                <a:solidFill>
                  <a:srgbClr val="006E70"/>
                </a:solidFill>
                <a:latin typeface="Segoe UI Emoji"/>
                <a:ea typeface="Segoe UI Emoji"/>
                <a:cs typeface="Segoe UI Emoji"/>
              </a:rPr>
              <a:t>✅</a:t>
            </a:r>
          </a:p>
        </p:txBody>
      </p:sp>
      <p:sp>
        <p:nvSpPr>
          <p:cNvPr id="722" name="Txt R"/>
          <p:cNvSpPr/>
          <p:nvPr/>
        </p:nvSpPr>
        <p:spPr>
          <a:xfrm>
            <a:off x="6713220" y="4323079"/>
            <a:ext cx="497586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</a:pPr>
            <a:r>
              <a:rPr lang="en-GB" sz="1150" b="0" dirty="0">
                <a:solidFill>
                  <a:srgbClr val="11304C"/>
                </a:solidFill>
                <a:latin typeface="Mont"/>
                <a:ea typeface="Mont"/>
                <a:cs typeface="Mont"/>
              </a:rPr>
              <a:t>Ledger-to-claim reconciliation</a:t>
            </a:r>
          </a:p>
        </p:txBody>
      </p:sp>
      <p:sp>
        <p:nvSpPr>
          <p:cNvPr id="723" name="Row bg L"/>
          <p:cNvSpPr/>
          <p:nvPr/>
        </p:nvSpPr>
        <p:spPr>
          <a:xfrm>
            <a:off x="457200" y="4715989"/>
            <a:ext cx="5524500" cy="411480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endParaRPr lang="en-GB"/>
          </a:p>
        </p:txBody>
      </p:sp>
      <p:sp>
        <p:nvSpPr>
          <p:cNvPr id="724" name="Row bg R"/>
          <p:cNvSpPr/>
          <p:nvPr/>
        </p:nvSpPr>
        <p:spPr>
          <a:xfrm>
            <a:off x="6210300" y="4715989"/>
            <a:ext cx="5524500" cy="411480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endParaRPr lang="en-GB"/>
          </a:p>
        </p:txBody>
      </p:sp>
      <p:sp>
        <p:nvSpPr>
          <p:cNvPr id="725" name="Mark L"/>
          <p:cNvSpPr/>
          <p:nvPr/>
        </p:nvSpPr>
        <p:spPr>
          <a:xfrm>
            <a:off x="502920" y="4745989"/>
            <a:ext cx="45720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</a:pPr>
            <a:r>
              <a:rPr lang="en-GB" sz="1400" b="0" dirty="0">
                <a:solidFill>
                  <a:srgbClr val="45566B"/>
                </a:solidFill>
                <a:latin typeface="Segoe UI Emoji"/>
                <a:ea typeface="Segoe UI Emoji"/>
                <a:cs typeface="Segoe UI Emoji"/>
              </a:rPr>
              <a:t>❌</a:t>
            </a:r>
          </a:p>
        </p:txBody>
      </p:sp>
      <p:sp>
        <p:nvSpPr>
          <p:cNvPr id="726" name="Txt L"/>
          <p:cNvSpPr/>
          <p:nvPr/>
        </p:nvSpPr>
        <p:spPr>
          <a:xfrm>
            <a:off x="960120" y="4745989"/>
            <a:ext cx="497586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</a:pPr>
            <a:r>
              <a:rPr lang="en-GB" sz="1150" b="0" dirty="0">
                <a:solidFill>
                  <a:srgbClr val="45566B"/>
                </a:solidFill>
                <a:latin typeface="Mont"/>
                <a:ea typeface="Mont"/>
                <a:cs typeface="Mont"/>
              </a:rPr>
              <a:t>Filing documents do not fully align</a:t>
            </a:r>
          </a:p>
        </p:txBody>
      </p:sp>
      <p:sp>
        <p:nvSpPr>
          <p:cNvPr id="727" name="Mark R"/>
          <p:cNvSpPr/>
          <p:nvPr/>
        </p:nvSpPr>
        <p:spPr>
          <a:xfrm>
            <a:off x="6256020" y="4745989"/>
            <a:ext cx="45720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</a:pPr>
            <a:r>
              <a:rPr lang="en-GB" sz="1400" b="0" dirty="0">
                <a:solidFill>
                  <a:srgbClr val="006E70"/>
                </a:solidFill>
                <a:latin typeface="Segoe UI Emoji"/>
                <a:ea typeface="Segoe UI Emoji"/>
                <a:cs typeface="Segoe UI Emoji"/>
              </a:rPr>
              <a:t>✅</a:t>
            </a:r>
          </a:p>
        </p:txBody>
      </p:sp>
      <p:sp>
        <p:nvSpPr>
          <p:cNvPr id="728" name="Txt R"/>
          <p:cNvSpPr/>
          <p:nvPr/>
        </p:nvSpPr>
        <p:spPr>
          <a:xfrm>
            <a:off x="6713220" y="4745989"/>
            <a:ext cx="497586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</a:pPr>
            <a:r>
              <a:rPr lang="en-GB" sz="1150" b="0" dirty="0">
                <a:solidFill>
                  <a:srgbClr val="11304C"/>
                </a:solidFill>
                <a:latin typeface="Mont"/>
                <a:ea typeface="Mont"/>
                <a:cs typeface="Mont"/>
              </a:rPr>
              <a:t>Report, form and CT600 align</a:t>
            </a:r>
          </a:p>
        </p:txBody>
      </p:sp>
    </p:spTree>
    <p:extLst>
      <p:ext uri="{BB962C8B-B14F-4D97-AF65-F5344CB8AC3E}">
        <p14:creationId xmlns:p14="http://schemas.microsoft.com/office/powerpoint/2010/main" val="18415078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Rectangle 237">
            <a:extLst>
              <a:ext uri="{FF2B5EF4-FFF2-40B4-BE49-F238E27FC236}">
                <a16:creationId xmlns:a16="http://schemas.microsoft.com/office/drawing/2014/main" id="{A733AD0C-E2E0-8799-2437-EFDB2C2DACC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FCFC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9" name="Rectangle 238">
            <a:extLst>
              <a:ext uri="{FF2B5EF4-FFF2-40B4-BE49-F238E27FC236}">
                <a16:creationId xmlns:a16="http://schemas.microsoft.com/office/drawing/2014/main" id="{1744ABB7-FC57-CFD8-87F7-E67B106D2421}"/>
              </a:ext>
            </a:extLst>
          </p:cNvPr>
          <p:cNvSpPr/>
          <p:nvPr/>
        </p:nvSpPr>
        <p:spPr>
          <a:xfrm>
            <a:off x="457200" y="457200"/>
            <a:ext cx="800000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 b="1">
                <a:solidFill>
                  <a:srgbClr val="006E70"/>
                </a:solidFill>
                <a:effectLst/>
                <a:latin typeface="Mont"/>
              </a:rPr>
              <a:t>WORKED EXAMPLE</a:t>
            </a:r>
          </a:p>
          <a:p>
            <a:pPr>
              <a:buNone/>
            </a:pPr>
            <a:r>
              <a:rPr lang="en-US" sz="1400" b="1">
                <a:solidFill>
                  <a:srgbClr val="006E70"/>
                </a:solidFill>
                <a:effectLst/>
                <a:latin typeface="Mont"/>
              </a:rPr>
              <a:t> </a:t>
            </a:r>
            <a:endParaRPr lang="en-US"/>
          </a:p>
        </p:txBody>
      </p:sp>
      <p:sp>
        <p:nvSpPr>
          <p:cNvPr id="240" name="Rectangle 239">
            <a:extLst>
              <a:ext uri="{FF2B5EF4-FFF2-40B4-BE49-F238E27FC236}">
                <a16:creationId xmlns:a16="http://schemas.microsoft.com/office/drawing/2014/main" id="{6E4594C8-446A-E0AE-9370-8504DA0230A7}"/>
              </a:ext>
            </a:extLst>
          </p:cNvPr>
          <p:cNvSpPr/>
          <p:nvPr/>
        </p:nvSpPr>
        <p:spPr>
          <a:xfrm>
            <a:off x="457200" y="822960"/>
            <a:ext cx="10287000" cy="9296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2600" b="1">
                <a:solidFill>
                  <a:srgbClr val="11304C"/>
                </a:solidFill>
                <a:effectLst/>
                <a:latin typeface="Mont"/>
              </a:rPr>
              <a:t>Same Project, Two Very Different Claim Files</a:t>
            </a:r>
          </a:p>
          <a:p>
            <a:pPr>
              <a:buNone/>
            </a:pPr>
            <a:r>
              <a:rPr lang="en-US" sz="2600" b="1">
                <a:solidFill>
                  <a:srgbClr val="11304C"/>
                </a:solidFill>
                <a:effectLst/>
                <a:latin typeface="Mont"/>
              </a:rPr>
              <a:t> </a:t>
            </a:r>
            <a:endParaRPr lang="en-US"/>
          </a:p>
        </p:txBody>
      </p:sp>
      <p:sp>
        <p:nvSpPr>
          <p:cNvPr id="241" name="Rectangle 240">
            <a:extLst>
              <a:ext uri="{FF2B5EF4-FFF2-40B4-BE49-F238E27FC236}">
                <a16:creationId xmlns:a16="http://schemas.microsoft.com/office/drawing/2014/main" id="{FC1BC2B8-E6FC-8C7C-0FAA-2D02BBD23261}"/>
              </a:ext>
            </a:extLst>
          </p:cNvPr>
          <p:cNvSpPr/>
          <p:nvPr/>
        </p:nvSpPr>
        <p:spPr>
          <a:xfrm>
            <a:off x="457200" y="1783080"/>
            <a:ext cx="10287000" cy="8686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 dirty="0">
                <a:solidFill>
                  <a:srgbClr val="11304C"/>
                </a:solidFill>
                <a:effectLst/>
                <a:latin typeface="Mont"/>
              </a:rPr>
              <a:t>Both companies carried out technically complex development work. The difference is evidence quality and control.</a:t>
            </a:r>
          </a:p>
          <a:p>
            <a:pPr>
              <a:buNone/>
            </a:pPr>
            <a:r>
              <a:rPr lang="en-US" sz="1600" dirty="0">
                <a:solidFill>
                  <a:srgbClr val="11304C"/>
                </a:solidFill>
                <a:effectLst/>
                <a:latin typeface="Mont"/>
              </a:rPr>
              <a:t> </a:t>
            </a:r>
            <a:endParaRPr lang="en-US" dirty="0"/>
          </a:p>
        </p:txBody>
      </p:sp>
      <p:sp>
        <p:nvSpPr>
          <p:cNvPr id="242" name="Rectangle 241">
            <a:extLst>
              <a:ext uri="{FF2B5EF4-FFF2-40B4-BE49-F238E27FC236}">
                <a16:creationId xmlns:a16="http://schemas.microsoft.com/office/drawing/2014/main" id="{E002153E-9AAA-8512-9757-BE28EE0F08E4}"/>
              </a:ext>
            </a:extLst>
          </p:cNvPr>
          <p:cNvSpPr/>
          <p:nvPr/>
        </p:nvSpPr>
        <p:spPr>
          <a:xfrm>
            <a:off x="457200" y="2743200"/>
            <a:ext cx="11277600" cy="1188720"/>
          </a:xfrm>
          <a:prstGeom prst="rect">
            <a:avLst/>
          </a:prstGeom>
          <a:solidFill>
            <a:srgbClr val="EDF0F2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/>
          </a:p>
        </p:txBody>
      </p:sp>
      <p:sp>
        <p:nvSpPr>
          <p:cNvPr id="243" name="Rectangle 242">
            <a:extLst>
              <a:ext uri="{FF2B5EF4-FFF2-40B4-BE49-F238E27FC236}">
                <a16:creationId xmlns:a16="http://schemas.microsoft.com/office/drawing/2014/main" id="{E4DB5483-5938-2582-ADFB-3766FAAE2CBA}"/>
              </a:ext>
            </a:extLst>
          </p:cNvPr>
          <p:cNvSpPr/>
          <p:nvPr/>
        </p:nvSpPr>
        <p:spPr>
          <a:xfrm>
            <a:off x="457200" y="4114800"/>
            <a:ext cx="11277600" cy="1188720"/>
          </a:xfrm>
          <a:prstGeom prst="rect">
            <a:avLst/>
          </a:prstGeom>
          <a:solidFill>
            <a:srgbClr val="006E70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/>
          </a:p>
        </p:txBody>
      </p:sp>
      <p:sp>
        <p:nvSpPr>
          <p:cNvPr id="244" name="Rectangle 243">
            <a:extLst>
              <a:ext uri="{FF2B5EF4-FFF2-40B4-BE49-F238E27FC236}">
                <a16:creationId xmlns:a16="http://schemas.microsoft.com/office/drawing/2014/main" id="{F2A8F40E-56E6-FB1D-F534-48D16B458ACC}"/>
              </a:ext>
            </a:extLst>
          </p:cNvPr>
          <p:cNvSpPr/>
          <p:nvPr/>
        </p:nvSpPr>
        <p:spPr>
          <a:xfrm>
            <a:off x="457200" y="5486400"/>
            <a:ext cx="112776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AE3D98"/>
                </a:solidFill>
                <a:effectLst/>
                <a:latin typeface="Mont"/>
              </a:rPr>
              <a:t>The issue is not whether the work was difficult. It is whether the claim file proves it.</a:t>
            </a:r>
            <a:endParaRPr lang="en-US" sz="1400" dirty="0">
              <a:solidFill>
                <a:srgbClr val="AE3D98"/>
              </a:solidFill>
            </a:endParaRPr>
          </a:p>
        </p:txBody>
      </p:sp>
      <p:sp>
        <p:nvSpPr>
          <p:cNvPr id="245" name="Rectangle 244">
            <a:extLst>
              <a:ext uri="{FF2B5EF4-FFF2-40B4-BE49-F238E27FC236}">
                <a16:creationId xmlns:a16="http://schemas.microsoft.com/office/drawing/2014/main" id="{E00B7DC7-1D56-4D58-64E7-EBF7BA708CAA}"/>
              </a:ext>
            </a:extLst>
          </p:cNvPr>
          <p:cNvSpPr/>
          <p:nvPr/>
        </p:nvSpPr>
        <p:spPr>
          <a:xfrm>
            <a:off x="457200" y="6035040"/>
            <a:ext cx="112776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006E70"/>
                </a:solidFill>
                <a:effectLst/>
                <a:latin typeface="Mont"/>
              </a:rPr>
              <a:t>R&amp;D CLAIMS BUILT TO LAST | 19</a:t>
            </a:r>
            <a:endParaRPr lang="en-US"/>
          </a:p>
        </p:txBody>
      </p:sp>
      <p:pic>
        <p:nvPicPr>
          <p:cNvPr id="335" name="Picture 334">
            <a:extLst>
              <a:ext uri="{FF2B5EF4-FFF2-40B4-BE49-F238E27FC236}">
                <a16:creationId xmlns:a16="http://schemas.microsoft.com/office/drawing/2014/main" id="{CCD11A15-A27A-1D9E-FFBC-C57632669D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0" y="457200"/>
            <a:ext cx="533400" cy="534211"/>
          </a:xfrm>
          <a:prstGeom prst="rect">
            <a:avLst/>
          </a:prstGeom>
        </p:spPr>
      </p:pic>
      <p:sp>
        <p:nvSpPr>
          <p:cNvPr id="900" name="Band A Keyline"/>
          <p:cNvSpPr/>
          <p:nvPr/>
        </p:nvSpPr>
        <p:spPr>
          <a:xfrm>
            <a:off x="457200" y="2743200"/>
            <a:ext cx="68580" cy="1188720"/>
          </a:xfrm>
          <a:prstGeom prst="rect">
            <a:avLst/>
          </a:prstGeom>
          <a:solidFill>
            <a:srgbClr val="11304C"/>
          </a:solidFill>
          <a:ln>
            <a:noFill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01" name="Band A Heading"/>
          <p:cNvSpPr/>
          <p:nvPr/>
        </p:nvSpPr>
        <p:spPr>
          <a:xfrm>
            <a:off x="708660" y="2743200"/>
            <a:ext cx="2377440" cy="11887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>
              <a:buNone/>
            </a:pPr>
            <a:r>
              <a:rPr lang="en-GB" sz="1400" b="1">
                <a:solidFill>
                  <a:srgbClr val="11304C"/>
                </a:solidFill>
                <a:latin typeface="Mont"/>
              </a:rPr>
              <a:t>COMPANY A · RETROSPECTIVE CLAIM</a:t>
            </a:r>
          </a:p>
        </p:txBody>
      </p:sp>
      <p:sp>
        <p:nvSpPr>
          <p:cNvPr id="902" name="Band A Col 1"/>
          <p:cNvSpPr/>
          <p:nvPr/>
        </p:nvSpPr>
        <p:spPr>
          <a:xfrm>
            <a:off x="3200400" y="2743200"/>
            <a:ext cx="4114800" cy="11887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>
              <a:spcBef>
                <a:spcPts val="600"/>
              </a:spcBef>
              <a:buNone/>
            </a:pPr>
            <a:r>
              <a:rPr lang="en-GB" sz="1200">
                <a:solidFill>
                  <a:srgbClr val="45566B"/>
                </a:solidFill>
                <a:latin typeface="Mont"/>
              </a:rPr>
              <a:t>Technical story written after year end</a:t>
            </a:r>
          </a:p>
          <a:p>
            <a:pPr algn="l">
              <a:spcBef>
                <a:spcPts val="600"/>
              </a:spcBef>
              <a:buNone/>
            </a:pPr>
            <a:r>
              <a:rPr lang="en-GB" sz="1200">
                <a:solidFill>
                  <a:srgbClr val="45566B"/>
                </a:solidFill>
                <a:latin typeface="Mont"/>
              </a:rPr>
              <a:t>Cost percentages estimated from memory</a:t>
            </a:r>
          </a:p>
        </p:txBody>
      </p:sp>
      <p:sp>
        <p:nvSpPr>
          <p:cNvPr id="903" name="Band A Col 2"/>
          <p:cNvSpPr/>
          <p:nvPr/>
        </p:nvSpPr>
        <p:spPr>
          <a:xfrm>
            <a:off x="7500000" y="2743200"/>
            <a:ext cx="4114800" cy="11887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>
              <a:spcBef>
                <a:spcPts val="600"/>
              </a:spcBef>
              <a:buNone/>
            </a:pPr>
            <a:r>
              <a:rPr lang="en-GB" sz="1200">
                <a:solidFill>
                  <a:srgbClr val="45566B"/>
                </a:solidFill>
                <a:latin typeface="Mont"/>
              </a:rPr>
              <a:t>Project boundaries unclear</a:t>
            </a:r>
          </a:p>
          <a:p>
            <a:pPr algn="l">
              <a:spcBef>
                <a:spcPts val="600"/>
              </a:spcBef>
              <a:buNone/>
            </a:pPr>
            <a:r>
              <a:rPr lang="en-GB" sz="1200">
                <a:solidFill>
                  <a:srgbClr val="45566B"/>
                </a:solidFill>
                <a:latin typeface="Mont"/>
              </a:rPr>
              <a:t>Filing pack contains inconsistencies</a:t>
            </a:r>
          </a:p>
        </p:txBody>
      </p:sp>
      <p:sp>
        <p:nvSpPr>
          <p:cNvPr id="904" name="Band B Heading"/>
          <p:cNvSpPr/>
          <p:nvPr/>
        </p:nvSpPr>
        <p:spPr>
          <a:xfrm>
            <a:off x="708660" y="4114800"/>
            <a:ext cx="2377440" cy="11887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>
              <a:buNone/>
            </a:pPr>
            <a:r>
              <a:rPr lang="en-GB" sz="1400" b="1" dirty="0">
                <a:solidFill>
                  <a:srgbClr val="FFFFFF"/>
                </a:solidFill>
                <a:latin typeface="Mont"/>
              </a:rPr>
              <a:t>COMPANY B · </a:t>
            </a:r>
          </a:p>
          <a:p>
            <a:pPr algn="l">
              <a:buNone/>
            </a:pPr>
            <a:r>
              <a:rPr lang="en-GB" sz="1400" b="1" dirty="0">
                <a:solidFill>
                  <a:srgbClr val="FFFFFF"/>
                </a:solidFill>
                <a:latin typeface="Mont"/>
              </a:rPr>
              <a:t>BUILT-TO-LAST CLAIM</a:t>
            </a:r>
          </a:p>
        </p:txBody>
      </p:sp>
      <p:sp>
        <p:nvSpPr>
          <p:cNvPr id="905" name="Band B Col 1"/>
          <p:cNvSpPr/>
          <p:nvPr/>
        </p:nvSpPr>
        <p:spPr>
          <a:xfrm>
            <a:off x="3200400" y="4114800"/>
            <a:ext cx="4114800" cy="11887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>
              <a:spcBef>
                <a:spcPts val="600"/>
              </a:spcBef>
              <a:buNone/>
            </a:pPr>
            <a:r>
              <a:rPr lang="en-GB" sz="1200">
                <a:solidFill>
                  <a:srgbClr val="FFFFFF"/>
                </a:solidFill>
                <a:latin typeface="Mont"/>
              </a:rPr>
              <a:t>Technical uncertainty recorded during the project</a:t>
            </a:r>
          </a:p>
          <a:p>
            <a:pPr algn="l">
              <a:spcBef>
                <a:spcPts val="600"/>
              </a:spcBef>
              <a:buNone/>
            </a:pPr>
            <a:r>
              <a:rPr lang="en-GB" sz="1200">
                <a:solidFill>
                  <a:srgbClr val="FFFFFF"/>
                </a:solidFill>
                <a:latin typeface="Mont"/>
              </a:rPr>
              <a:t>Development evidence retained</a:t>
            </a:r>
          </a:p>
        </p:txBody>
      </p:sp>
      <p:sp>
        <p:nvSpPr>
          <p:cNvPr id="906" name="Band B Col 2"/>
          <p:cNvSpPr/>
          <p:nvPr/>
        </p:nvSpPr>
        <p:spPr>
          <a:xfrm>
            <a:off x="7500000" y="4114800"/>
            <a:ext cx="4114800" cy="11887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>
              <a:spcBef>
                <a:spcPts val="600"/>
              </a:spcBef>
              <a:buNone/>
            </a:pPr>
            <a:r>
              <a:rPr lang="en-GB" sz="1200">
                <a:solidFill>
                  <a:srgbClr val="FFFFFF"/>
                </a:solidFill>
                <a:latin typeface="Mont"/>
              </a:rPr>
              <a:t>Costs mapped during the year</a:t>
            </a:r>
          </a:p>
          <a:p>
            <a:pPr algn="l">
              <a:spcBef>
                <a:spcPts val="600"/>
              </a:spcBef>
              <a:buNone/>
            </a:pPr>
            <a:r>
              <a:rPr lang="en-GB" sz="1200">
                <a:solidFill>
                  <a:srgbClr val="FFFFFF"/>
                </a:solidFill>
                <a:latin typeface="Mont"/>
              </a:rPr>
              <a:t>Filing documents reconciled before submission</a:t>
            </a:r>
          </a:p>
        </p:txBody>
      </p:sp>
    </p:spTree>
    <p:extLst>
      <p:ext uri="{BB962C8B-B14F-4D97-AF65-F5344CB8AC3E}">
        <p14:creationId xmlns:p14="http://schemas.microsoft.com/office/powerpoint/2010/main" val="28407197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Rectangle 477">
            <a:extLst>
              <a:ext uri="{FF2B5EF4-FFF2-40B4-BE49-F238E27FC236}">
                <a16:creationId xmlns:a16="http://schemas.microsoft.com/office/drawing/2014/main" id="{E1E1D52E-66B4-CF56-208F-70BCB48614C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1304C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9" name="Rectangle 478">
            <a:extLst>
              <a:ext uri="{FF2B5EF4-FFF2-40B4-BE49-F238E27FC236}">
                <a16:creationId xmlns:a16="http://schemas.microsoft.com/office/drawing/2014/main" id="{345FED5A-ECA0-B752-3250-A50D4582555B}"/>
              </a:ext>
            </a:extLst>
          </p:cNvPr>
          <p:cNvSpPr/>
          <p:nvPr/>
        </p:nvSpPr>
        <p:spPr>
          <a:xfrm>
            <a:off x="134066" y="717091"/>
            <a:ext cx="609600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11480" rtlCol="0" anchor="ctr"/>
          <a:lstStyle/>
          <a:p>
            <a:pPr>
              <a:buNone/>
            </a:pPr>
            <a:r>
              <a:rPr lang="en-US" sz="1400" b="1" dirty="0">
                <a:solidFill>
                  <a:srgbClr val="7FD4D6"/>
                </a:solidFill>
                <a:effectLst/>
                <a:latin typeface="Mont"/>
              </a:rPr>
              <a:t>WARNING SIGNS</a:t>
            </a:r>
          </a:p>
          <a:p>
            <a:pPr>
              <a:buNone/>
            </a:pPr>
            <a:r>
              <a:rPr lang="en-US" sz="1400" b="1" dirty="0">
                <a:solidFill>
                  <a:srgbClr val="7FD4D6"/>
                </a:solidFill>
                <a:effectLst/>
                <a:latin typeface="Mont"/>
              </a:rPr>
              <a:t> </a:t>
            </a:r>
            <a:endParaRPr lang="en-US" dirty="0"/>
          </a:p>
        </p:txBody>
      </p:sp>
      <p:sp>
        <p:nvSpPr>
          <p:cNvPr id="480" name="Rectangle 479">
            <a:extLst>
              <a:ext uri="{FF2B5EF4-FFF2-40B4-BE49-F238E27FC236}">
                <a16:creationId xmlns:a16="http://schemas.microsoft.com/office/drawing/2014/main" id="{293C26EC-0ACC-F1E6-E2C4-08E763CFACCB}"/>
              </a:ext>
            </a:extLst>
          </p:cNvPr>
          <p:cNvSpPr/>
          <p:nvPr/>
        </p:nvSpPr>
        <p:spPr>
          <a:xfrm>
            <a:off x="457200" y="1188720"/>
            <a:ext cx="6096000" cy="1325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2600" b="1" dirty="0">
                <a:solidFill>
                  <a:srgbClr val="FFFFFF"/>
                </a:solidFill>
                <a:effectLst/>
                <a:latin typeface="Mont"/>
              </a:rPr>
              <a:t>Your Claim May Need Attention If...</a:t>
            </a:r>
          </a:p>
          <a:p>
            <a:pPr>
              <a:buNone/>
            </a:pPr>
            <a:r>
              <a:rPr lang="en-US" sz="2600" b="1" dirty="0">
                <a:solidFill>
                  <a:srgbClr val="FFFFFF"/>
                </a:solidFill>
                <a:effectLst/>
                <a:latin typeface="Mont"/>
              </a:rPr>
              <a:t> </a:t>
            </a:r>
            <a:endParaRPr lang="en-US" dirty="0"/>
          </a:p>
        </p:txBody>
      </p:sp>
      <p:sp>
        <p:nvSpPr>
          <p:cNvPr id="481" name="Rectangle 480">
            <a:extLst>
              <a:ext uri="{FF2B5EF4-FFF2-40B4-BE49-F238E27FC236}">
                <a16:creationId xmlns:a16="http://schemas.microsoft.com/office/drawing/2014/main" id="{01BD2230-BA75-19A3-FDEC-25E10C98BD05}"/>
              </a:ext>
            </a:extLst>
          </p:cNvPr>
          <p:cNvSpPr/>
          <p:nvPr/>
        </p:nvSpPr>
        <p:spPr>
          <a:xfrm>
            <a:off x="457200" y="2514600"/>
            <a:ext cx="6096000" cy="8229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500">
                <a:solidFill>
                  <a:srgbClr val="FFFFFF"/>
                </a:solidFill>
                <a:effectLst/>
                <a:latin typeface="Mont"/>
              </a:rPr>
              <a:t>If two or more of these apply, the process needs strengthening before the next submission.</a:t>
            </a:r>
          </a:p>
          <a:p>
            <a:pPr>
              <a:buNone/>
            </a:pPr>
            <a:r>
              <a:rPr lang="en-US" sz="1500">
                <a:solidFill>
                  <a:srgbClr val="FFFFFF"/>
                </a:solidFill>
                <a:effectLst/>
                <a:latin typeface="Mont"/>
              </a:rPr>
              <a:t> </a:t>
            </a:r>
            <a:endParaRPr lang="en-US"/>
          </a:p>
        </p:txBody>
      </p:sp>
      <p:pic>
        <p:nvPicPr>
          <p:cNvPr id="516" name="Picture 515">
            <a:extLst>
              <a:ext uri="{FF2B5EF4-FFF2-40B4-BE49-F238E27FC236}">
                <a16:creationId xmlns:a16="http://schemas.microsoft.com/office/drawing/2014/main" id="{D2024739-0047-839B-7A60-5183906296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9632" y="0"/>
            <a:ext cx="5182368" cy="6858000"/>
          </a:xfrm>
          <a:prstGeom prst="rect">
            <a:avLst/>
          </a:prstGeom>
        </p:spPr>
      </p:pic>
      <p:pic>
        <p:nvPicPr>
          <p:cNvPr id="521" name="Picture 520">
            <a:extLst>
              <a:ext uri="{FF2B5EF4-FFF2-40B4-BE49-F238E27FC236}">
                <a16:creationId xmlns:a16="http://schemas.microsoft.com/office/drawing/2014/main" id="{C5B14534-97CF-9D74-1FE1-FBA2A8BA86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9000" y="457200"/>
            <a:ext cx="533400" cy="534211"/>
          </a:xfrm>
          <a:prstGeom prst="rect">
            <a:avLst/>
          </a:prstGeom>
        </p:spPr>
      </p:pic>
      <p:sp>
        <p:nvSpPr>
          <p:cNvPr id="567" name="Rectangle 566">
            <a:extLst>
              <a:ext uri="{FF2B5EF4-FFF2-40B4-BE49-F238E27FC236}">
                <a16:creationId xmlns:a16="http://schemas.microsoft.com/office/drawing/2014/main" id="{CCF6E689-C347-0F8B-171D-95008B2EF23C}"/>
              </a:ext>
            </a:extLst>
          </p:cNvPr>
          <p:cNvSpPr/>
          <p:nvPr/>
        </p:nvSpPr>
        <p:spPr>
          <a:xfrm>
            <a:off x="7010400" y="5943600"/>
            <a:ext cx="5181600" cy="914400"/>
          </a:xfrm>
          <a:prstGeom prst="rect">
            <a:avLst/>
          </a:prstGeom>
          <a:solidFill>
            <a:srgbClr val="11304C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2" name="Rectangle 571">
            <a:extLst>
              <a:ext uri="{FF2B5EF4-FFF2-40B4-BE49-F238E27FC236}">
                <a16:creationId xmlns:a16="http://schemas.microsoft.com/office/drawing/2014/main" id="{F4D79C2F-AFE8-0EF7-C877-B1F944EEC4B1}"/>
              </a:ext>
            </a:extLst>
          </p:cNvPr>
          <p:cNvSpPr/>
          <p:nvPr/>
        </p:nvSpPr>
        <p:spPr>
          <a:xfrm>
            <a:off x="7467600" y="6096000"/>
            <a:ext cx="42672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FFFFFF"/>
                </a:solidFill>
                <a:effectLst/>
                <a:latin typeface="Mont"/>
              </a:rPr>
              <a:t>R&amp;D CLAIMS BUILT TO LAST | 20</a:t>
            </a:r>
            <a:endParaRPr lang="en-US"/>
          </a:p>
        </p:txBody>
      </p:sp>
      <p:sp>
        <p:nvSpPr>
          <p:cNvPr id="801" name="Key 1"/>
          <p:cNvSpPr/>
          <p:nvPr/>
        </p:nvSpPr>
        <p:spPr>
          <a:xfrm>
            <a:off x="457200" y="3444240"/>
            <a:ext cx="68580" cy="274320"/>
          </a:xfrm>
          <a:prstGeom prst="rect">
            <a:avLst/>
          </a:prstGeom>
          <a:solidFill>
            <a:srgbClr val="AE3D98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endParaRPr lang="en-GB"/>
          </a:p>
        </p:txBody>
      </p:sp>
      <p:sp>
        <p:nvSpPr>
          <p:cNvPr id="802" name="Sign 1"/>
          <p:cNvSpPr/>
          <p:nvPr/>
        </p:nvSpPr>
        <p:spPr>
          <a:xfrm>
            <a:off x="754380" y="3352800"/>
            <a:ext cx="57988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</a:pPr>
            <a:r>
              <a:rPr lang="en-GB" sz="1250" b="0" dirty="0">
                <a:solidFill>
                  <a:srgbClr val="FFFFFF"/>
                </a:solidFill>
                <a:latin typeface="Mont"/>
                <a:ea typeface="Mont"/>
                <a:cs typeface="Mont"/>
              </a:rPr>
              <a:t>Narratives are written after the year end</a:t>
            </a:r>
          </a:p>
        </p:txBody>
      </p:sp>
      <p:sp>
        <p:nvSpPr>
          <p:cNvPr id="803" name="Rule 1"/>
          <p:cNvSpPr/>
          <p:nvPr/>
        </p:nvSpPr>
        <p:spPr>
          <a:xfrm>
            <a:off x="457200" y="3855720"/>
            <a:ext cx="6096000" cy="9525"/>
          </a:xfrm>
          <a:prstGeom prst="rect">
            <a:avLst/>
          </a:prstGeom>
          <a:solidFill>
            <a:srgbClr val="3A5673"/>
          </a:solidFill>
          <a:ln>
            <a:noFill/>
          </a:ln>
        </p:spPr>
        <p:txBody>
          <a:bodyPr wrap="square" lIns="0" tIns="0" rIns="0" bIns="0" anchor="ctr">
            <a:normAutofit fontScale="25000" lnSpcReduction="20000"/>
          </a:bodyPr>
          <a:lstStyle/>
          <a:p>
            <a:endParaRPr lang="en-GB"/>
          </a:p>
        </p:txBody>
      </p:sp>
      <p:sp>
        <p:nvSpPr>
          <p:cNvPr id="804" name="Key 2"/>
          <p:cNvSpPr/>
          <p:nvPr/>
        </p:nvSpPr>
        <p:spPr>
          <a:xfrm>
            <a:off x="457200" y="3992880"/>
            <a:ext cx="68580" cy="274320"/>
          </a:xfrm>
          <a:prstGeom prst="rect">
            <a:avLst/>
          </a:prstGeom>
          <a:solidFill>
            <a:srgbClr val="AE3D98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endParaRPr lang="en-GB"/>
          </a:p>
        </p:txBody>
      </p:sp>
      <p:sp>
        <p:nvSpPr>
          <p:cNvPr id="805" name="Sign 2"/>
          <p:cNvSpPr/>
          <p:nvPr/>
        </p:nvSpPr>
        <p:spPr>
          <a:xfrm>
            <a:off x="754380" y="3901440"/>
            <a:ext cx="57988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</a:pPr>
            <a:r>
              <a:rPr lang="en-GB" sz="1250" b="0" dirty="0">
                <a:solidFill>
                  <a:srgbClr val="FFFFFF"/>
                </a:solidFill>
                <a:latin typeface="Mont"/>
                <a:ea typeface="Mont"/>
                <a:cs typeface="Mont"/>
              </a:rPr>
              <a:t>Costs cannot be traced to project records</a:t>
            </a:r>
          </a:p>
        </p:txBody>
      </p:sp>
      <p:sp>
        <p:nvSpPr>
          <p:cNvPr id="806" name="Rule 2"/>
          <p:cNvSpPr/>
          <p:nvPr/>
        </p:nvSpPr>
        <p:spPr>
          <a:xfrm>
            <a:off x="457200" y="4404360"/>
            <a:ext cx="6096000" cy="9525"/>
          </a:xfrm>
          <a:prstGeom prst="rect">
            <a:avLst/>
          </a:prstGeom>
          <a:solidFill>
            <a:srgbClr val="3A5673"/>
          </a:solidFill>
          <a:ln>
            <a:noFill/>
          </a:ln>
        </p:spPr>
        <p:txBody>
          <a:bodyPr wrap="square" lIns="0" tIns="0" rIns="0" bIns="0" anchor="ctr">
            <a:normAutofit fontScale="25000" lnSpcReduction="20000"/>
          </a:bodyPr>
          <a:lstStyle/>
          <a:p>
            <a:endParaRPr lang="en-GB"/>
          </a:p>
        </p:txBody>
      </p:sp>
      <p:sp>
        <p:nvSpPr>
          <p:cNvPr id="807" name="Key 3"/>
          <p:cNvSpPr/>
          <p:nvPr/>
        </p:nvSpPr>
        <p:spPr>
          <a:xfrm>
            <a:off x="457200" y="4541520"/>
            <a:ext cx="68580" cy="274320"/>
          </a:xfrm>
          <a:prstGeom prst="rect">
            <a:avLst/>
          </a:prstGeom>
          <a:solidFill>
            <a:srgbClr val="AE3D98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endParaRPr lang="en-GB"/>
          </a:p>
        </p:txBody>
      </p:sp>
      <p:sp>
        <p:nvSpPr>
          <p:cNvPr id="808" name="Sign 3"/>
          <p:cNvSpPr/>
          <p:nvPr/>
        </p:nvSpPr>
        <p:spPr>
          <a:xfrm>
            <a:off x="754380" y="4450080"/>
            <a:ext cx="57988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</a:pPr>
            <a:r>
              <a:rPr lang="en-GB" sz="1250" b="0" dirty="0">
                <a:solidFill>
                  <a:srgbClr val="FFFFFF"/>
                </a:solidFill>
                <a:latin typeface="Mont"/>
                <a:ea typeface="Mont"/>
                <a:cs typeface="Mont"/>
              </a:rPr>
              <a:t>Project managers are not involved in the claim</a:t>
            </a:r>
          </a:p>
        </p:txBody>
      </p:sp>
      <p:sp>
        <p:nvSpPr>
          <p:cNvPr id="809" name="Rule 3"/>
          <p:cNvSpPr/>
          <p:nvPr/>
        </p:nvSpPr>
        <p:spPr>
          <a:xfrm>
            <a:off x="457200" y="4953000"/>
            <a:ext cx="6096000" cy="9525"/>
          </a:xfrm>
          <a:prstGeom prst="rect">
            <a:avLst/>
          </a:prstGeom>
          <a:solidFill>
            <a:srgbClr val="3A5673"/>
          </a:solidFill>
          <a:ln>
            <a:noFill/>
          </a:ln>
        </p:spPr>
        <p:txBody>
          <a:bodyPr wrap="square" lIns="0" tIns="0" rIns="0" bIns="0" anchor="ctr">
            <a:normAutofit fontScale="25000" lnSpcReduction="20000"/>
          </a:bodyPr>
          <a:lstStyle/>
          <a:p>
            <a:endParaRPr lang="en-GB"/>
          </a:p>
        </p:txBody>
      </p:sp>
      <p:sp>
        <p:nvSpPr>
          <p:cNvPr id="810" name="Key 4"/>
          <p:cNvSpPr/>
          <p:nvPr/>
        </p:nvSpPr>
        <p:spPr>
          <a:xfrm>
            <a:off x="457200" y="5090160"/>
            <a:ext cx="68580" cy="274320"/>
          </a:xfrm>
          <a:prstGeom prst="rect">
            <a:avLst/>
          </a:prstGeom>
          <a:solidFill>
            <a:srgbClr val="AE3D98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endParaRPr lang="en-GB"/>
          </a:p>
        </p:txBody>
      </p:sp>
      <p:sp>
        <p:nvSpPr>
          <p:cNvPr id="811" name="Sign 4"/>
          <p:cNvSpPr/>
          <p:nvPr/>
        </p:nvSpPr>
        <p:spPr>
          <a:xfrm>
            <a:off x="754380" y="4998720"/>
            <a:ext cx="57988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</a:pPr>
            <a:r>
              <a:rPr lang="en-GB" sz="1250" b="0" dirty="0">
                <a:solidFill>
                  <a:srgbClr val="FFFFFF"/>
                </a:solidFill>
                <a:latin typeface="Mont"/>
                <a:ea typeface="Mont"/>
                <a:cs typeface="Mont"/>
              </a:rPr>
              <a:t>The Information Form is completed separately</a:t>
            </a:r>
          </a:p>
        </p:txBody>
      </p:sp>
      <p:sp>
        <p:nvSpPr>
          <p:cNvPr id="812" name="Rule 4"/>
          <p:cNvSpPr/>
          <p:nvPr/>
        </p:nvSpPr>
        <p:spPr>
          <a:xfrm>
            <a:off x="457200" y="5501640"/>
            <a:ext cx="6096000" cy="9525"/>
          </a:xfrm>
          <a:prstGeom prst="rect">
            <a:avLst/>
          </a:prstGeom>
          <a:solidFill>
            <a:srgbClr val="3A5673"/>
          </a:solidFill>
          <a:ln>
            <a:noFill/>
          </a:ln>
        </p:spPr>
        <p:txBody>
          <a:bodyPr wrap="square" lIns="0" tIns="0" rIns="0" bIns="0" anchor="ctr">
            <a:normAutofit fontScale="25000" lnSpcReduction="20000"/>
          </a:bodyPr>
          <a:lstStyle/>
          <a:p>
            <a:endParaRPr lang="en-GB"/>
          </a:p>
        </p:txBody>
      </p:sp>
      <p:sp>
        <p:nvSpPr>
          <p:cNvPr id="813" name="Key 5"/>
          <p:cNvSpPr/>
          <p:nvPr/>
        </p:nvSpPr>
        <p:spPr>
          <a:xfrm>
            <a:off x="457200" y="5638800"/>
            <a:ext cx="68580" cy="274320"/>
          </a:xfrm>
          <a:prstGeom prst="rect">
            <a:avLst/>
          </a:prstGeom>
          <a:solidFill>
            <a:srgbClr val="AE3D98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endParaRPr lang="en-GB"/>
          </a:p>
        </p:txBody>
      </p:sp>
      <p:sp>
        <p:nvSpPr>
          <p:cNvPr id="814" name="Sign 5"/>
          <p:cNvSpPr/>
          <p:nvPr/>
        </p:nvSpPr>
        <p:spPr>
          <a:xfrm>
            <a:off x="754380" y="5547360"/>
            <a:ext cx="57988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</a:pPr>
            <a:r>
              <a:rPr lang="en-GB" sz="1250" b="0" dirty="0">
                <a:solidFill>
                  <a:srgbClr val="FFFFFF"/>
                </a:solidFill>
                <a:latin typeface="Mont"/>
                <a:ea typeface="Mont"/>
                <a:cs typeface="Mont"/>
              </a:rPr>
              <a:t>The file is hard to explain to a third party</a:t>
            </a:r>
          </a:p>
        </p:txBody>
      </p:sp>
      <p:sp>
        <p:nvSpPr>
          <p:cNvPr id="880" name="Warning Icon"/>
          <p:cNvSpPr/>
          <p:nvPr/>
        </p:nvSpPr>
        <p:spPr>
          <a:xfrm>
            <a:off x="2164824" y="678463"/>
            <a:ext cx="736506" cy="38262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l">
              <a:buNone/>
            </a:pPr>
            <a:r>
              <a:rPr lang="en-GB" sz="1400" dirty="0">
                <a:solidFill>
                  <a:srgbClr val="AE3D98"/>
                </a:solidFill>
                <a:latin typeface="Segoe UI Emoji"/>
                <a:ea typeface="Segoe UI Emoji"/>
                <a:cs typeface="Segoe UI Emoji"/>
              </a:rPr>
              <a:t>⚠️</a:t>
            </a:r>
          </a:p>
        </p:txBody>
      </p:sp>
    </p:spTree>
    <p:extLst>
      <p:ext uri="{BB962C8B-B14F-4D97-AF65-F5344CB8AC3E}">
        <p14:creationId xmlns:p14="http://schemas.microsoft.com/office/powerpoint/2010/main" val="38680111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Rectangle 256">
            <a:extLst>
              <a:ext uri="{FF2B5EF4-FFF2-40B4-BE49-F238E27FC236}">
                <a16:creationId xmlns:a16="http://schemas.microsoft.com/office/drawing/2014/main" id="{91514A81-B757-CE30-A513-0245E12602B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FCFC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8" name="Rectangle 257">
            <a:extLst>
              <a:ext uri="{FF2B5EF4-FFF2-40B4-BE49-F238E27FC236}">
                <a16:creationId xmlns:a16="http://schemas.microsoft.com/office/drawing/2014/main" id="{2D426E49-2CDB-9907-91FD-CB7B3ABC0FAD}"/>
              </a:ext>
            </a:extLst>
          </p:cNvPr>
          <p:cNvSpPr/>
          <p:nvPr/>
        </p:nvSpPr>
        <p:spPr>
          <a:xfrm>
            <a:off x="457200" y="457200"/>
            <a:ext cx="800000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 b="1">
                <a:solidFill>
                  <a:srgbClr val="006E70"/>
                </a:solidFill>
                <a:effectLst/>
                <a:latin typeface="Mont"/>
              </a:rPr>
              <a:t>WHAT GOOD LOOKS LIKE</a:t>
            </a:r>
          </a:p>
          <a:p>
            <a:pPr>
              <a:buNone/>
            </a:pPr>
            <a:r>
              <a:rPr lang="en-US" sz="1400" b="1">
                <a:solidFill>
                  <a:srgbClr val="006E70"/>
                </a:solidFill>
                <a:effectLst/>
                <a:latin typeface="Mont"/>
              </a:rPr>
              <a:t> </a:t>
            </a:r>
            <a:endParaRPr lang="en-US"/>
          </a:p>
        </p:txBody>
      </p:sp>
      <p:sp>
        <p:nvSpPr>
          <p:cNvPr id="259" name="Rectangle 258">
            <a:extLst>
              <a:ext uri="{FF2B5EF4-FFF2-40B4-BE49-F238E27FC236}">
                <a16:creationId xmlns:a16="http://schemas.microsoft.com/office/drawing/2014/main" id="{D8A0BE38-8BD4-6DF4-2F76-79BF635F2405}"/>
              </a:ext>
            </a:extLst>
          </p:cNvPr>
          <p:cNvSpPr/>
          <p:nvPr/>
        </p:nvSpPr>
        <p:spPr>
          <a:xfrm>
            <a:off x="457200" y="822960"/>
            <a:ext cx="10287000" cy="9296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2600" b="1">
                <a:solidFill>
                  <a:srgbClr val="11304C"/>
                </a:solidFill>
                <a:effectLst/>
                <a:latin typeface="Mont"/>
              </a:rPr>
              <a:t>A Built-to-Last Claim Process</a:t>
            </a:r>
          </a:p>
          <a:p>
            <a:pPr>
              <a:buNone/>
            </a:pPr>
            <a:r>
              <a:rPr lang="en-US" sz="2600" b="1">
                <a:solidFill>
                  <a:srgbClr val="11304C"/>
                </a:solidFill>
                <a:effectLst/>
                <a:latin typeface="Mont"/>
              </a:rPr>
              <a:t> </a:t>
            </a:r>
            <a:endParaRPr lang="en-US"/>
          </a:p>
        </p:txBody>
      </p:sp>
      <p:sp>
        <p:nvSpPr>
          <p:cNvPr id="260" name="Rectangle 259">
            <a:extLst>
              <a:ext uri="{FF2B5EF4-FFF2-40B4-BE49-F238E27FC236}">
                <a16:creationId xmlns:a16="http://schemas.microsoft.com/office/drawing/2014/main" id="{45D9688D-3A8E-CC99-7ADB-9CF6F2131669}"/>
              </a:ext>
            </a:extLst>
          </p:cNvPr>
          <p:cNvSpPr/>
          <p:nvPr/>
        </p:nvSpPr>
        <p:spPr>
          <a:xfrm>
            <a:off x="457200" y="1783080"/>
            <a:ext cx="10287000" cy="8686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>
                <a:solidFill>
                  <a:srgbClr val="11304C"/>
                </a:solidFill>
                <a:effectLst/>
                <a:latin typeface="Mont"/>
              </a:rPr>
              <a:t>Seven steps that turn the claim from a year-end exercise into a controlled process.</a:t>
            </a:r>
          </a:p>
          <a:p>
            <a:pPr>
              <a:buNone/>
            </a:pPr>
            <a:r>
              <a:rPr lang="en-US" sz="1600">
                <a:solidFill>
                  <a:srgbClr val="11304C"/>
                </a:solidFill>
                <a:effectLst/>
                <a:latin typeface="Mont"/>
              </a:rPr>
              <a:t> </a:t>
            </a:r>
            <a:endParaRPr lang="en-US"/>
          </a:p>
        </p:txBody>
      </p:sp>
      <p:sp>
        <p:nvSpPr>
          <p:cNvPr id="268" name="Rectangle 267">
            <a:extLst>
              <a:ext uri="{FF2B5EF4-FFF2-40B4-BE49-F238E27FC236}">
                <a16:creationId xmlns:a16="http://schemas.microsoft.com/office/drawing/2014/main" id="{4756378C-0CBD-6521-B025-B663188A059C}"/>
              </a:ext>
            </a:extLst>
          </p:cNvPr>
          <p:cNvSpPr/>
          <p:nvPr/>
        </p:nvSpPr>
        <p:spPr>
          <a:xfrm>
            <a:off x="457200" y="3200400"/>
            <a:ext cx="1480440" cy="914400"/>
          </a:xfrm>
          <a:prstGeom prst="rect">
            <a:avLst/>
          </a:prstGeom>
          <a:solidFill>
            <a:srgbClr val="11304C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FFFFFF"/>
                </a:solidFill>
                <a:effectLst/>
                <a:latin typeface="Mont"/>
              </a:rPr>
              <a:t>Identify qualifying projects</a:t>
            </a:r>
            <a:endParaRPr lang="en-US"/>
          </a:p>
        </p:txBody>
      </p:sp>
      <p:sp>
        <p:nvSpPr>
          <p:cNvPr id="269" name="Rectangle 268">
            <a:extLst>
              <a:ext uri="{FF2B5EF4-FFF2-40B4-BE49-F238E27FC236}">
                <a16:creationId xmlns:a16="http://schemas.microsoft.com/office/drawing/2014/main" id="{A9D16805-4A39-84DE-D071-0819AC602A30}"/>
              </a:ext>
            </a:extLst>
          </p:cNvPr>
          <p:cNvSpPr/>
          <p:nvPr/>
        </p:nvSpPr>
        <p:spPr>
          <a:xfrm>
            <a:off x="2090040" y="3200400"/>
            <a:ext cx="1480440" cy="914400"/>
          </a:xfrm>
          <a:prstGeom prst="rect">
            <a:avLst/>
          </a:prstGeom>
          <a:solidFill>
            <a:srgbClr val="11304C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FFFFFF"/>
                </a:solidFill>
                <a:effectLst/>
                <a:latin typeface="Mont"/>
              </a:rPr>
              <a:t>Record uncertainty</a:t>
            </a:r>
            <a:endParaRPr lang="en-US"/>
          </a:p>
        </p:txBody>
      </p:sp>
      <p:sp>
        <p:nvSpPr>
          <p:cNvPr id="270" name="Rectangle 269">
            <a:extLst>
              <a:ext uri="{FF2B5EF4-FFF2-40B4-BE49-F238E27FC236}">
                <a16:creationId xmlns:a16="http://schemas.microsoft.com/office/drawing/2014/main" id="{03A71063-1456-1A28-64BE-B868EEDE89DF}"/>
              </a:ext>
            </a:extLst>
          </p:cNvPr>
          <p:cNvSpPr/>
          <p:nvPr/>
        </p:nvSpPr>
        <p:spPr>
          <a:xfrm>
            <a:off x="3722880" y="3200400"/>
            <a:ext cx="1480440" cy="914400"/>
          </a:xfrm>
          <a:prstGeom prst="rect">
            <a:avLst/>
          </a:prstGeom>
          <a:solidFill>
            <a:srgbClr val="11304C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FFFFFF"/>
                </a:solidFill>
                <a:effectLst/>
                <a:latin typeface="Mont"/>
              </a:rPr>
              <a:t>Capture evidence monthly</a:t>
            </a:r>
            <a:endParaRPr lang="en-US"/>
          </a:p>
        </p:txBody>
      </p:sp>
      <p:sp>
        <p:nvSpPr>
          <p:cNvPr id="271" name="Rectangle 270">
            <a:extLst>
              <a:ext uri="{FF2B5EF4-FFF2-40B4-BE49-F238E27FC236}">
                <a16:creationId xmlns:a16="http://schemas.microsoft.com/office/drawing/2014/main" id="{3BAB248B-30D2-3DC3-FEE3-AED321834C68}"/>
              </a:ext>
            </a:extLst>
          </p:cNvPr>
          <p:cNvSpPr/>
          <p:nvPr/>
        </p:nvSpPr>
        <p:spPr>
          <a:xfrm>
            <a:off x="5355720" y="3200400"/>
            <a:ext cx="1480440" cy="914400"/>
          </a:xfrm>
          <a:prstGeom prst="rect">
            <a:avLst/>
          </a:prstGeom>
          <a:solidFill>
            <a:srgbClr val="11304C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FFFFFF"/>
                </a:solidFill>
                <a:effectLst/>
                <a:latin typeface="Mont"/>
              </a:rPr>
              <a:t>Track qualifying expenditure</a:t>
            </a:r>
            <a:endParaRPr lang="en-US"/>
          </a:p>
        </p:txBody>
      </p:sp>
      <p:sp>
        <p:nvSpPr>
          <p:cNvPr id="272" name="Rectangle 271">
            <a:extLst>
              <a:ext uri="{FF2B5EF4-FFF2-40B4-BE49-F238E27FC236}">
                <a16:creationId xmlns:a16="http://schemas.microsoft.com/office/drawing/2014/main" id="{5122D7FF-D23F-F1E4-DFA7-B73D5AAD019A}"/>
              </a:ext>
            </a:extLst>
          </p:cNvPr>
          <p:cNvSpPr/>
          <p:nvPr/>
        </p:nvSpPr>
        <p:spPr>
          <a:xfrm>
            <a:off x="6988560" y="3200400"/>
            <a:ext cx="1480440" cy="914400"/>
          </a:xfrm>
          <a:prstGeom prst="rect">
            <a:avLst/>
          </a:prstGeom>
          <a:solidFill>
            <a:srgbClr val="11304C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FFFFFF"/>
                </a:solidFill>
                <a:effectLst/>
                <a:latin typeface="Mont"/>
              </a:rPr>
              <a:t>Review internally</a:t>
            </a:r>
            <a:endParaRPr lang="en-US"/>
          </a:p>
        </p:txBody>
      </p:sp>
      <p:sp>
        <p:nvSpPr>
          <p:cNvPr id="273" name="Rectangle 272">
            <a:extLst>
              <a:ext uri="{FF2B5EF4-FFF2-40B4-BE49-F238E27FC236}">
                <a16:creationId xmlns:a16="http://schemas.microsoft.com/office/drawing/2014/main" id="{D8B31DBF-56E8-2463-CE3A-996883976D4F}"/>
              </a:ext>
            </a:extLst>
          </p:cNvPr>
          <p:cNvSpPr/>
          <p:nvPr/>
        </p:nvSpPr>
        <p:spPr>
          <a:xfrm>
            <a:off x="8621400" y="3200400"/>
            <a:ext cx="1480440" cy="914400"/>
          </a:xfrm>
          <a:prstGeom prst="rect">
            <a:avLst/>
          </a:prstGeom>
          <a:solidFill>
            <a:srgbClr val="11304C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FFFFFF"/>
                </a:solidFill>
                <a:effectLst/>
                <a:latin typeface="Mont"/>
              </a:rPr>
              <a:t>Prepare filing pack</a:t>
            </a:r>
            <a:endParaRPr lang="en-US"/>
          </a:p>
        </p:txBody>
      </p:sp>
      <p:sp>
        <p:nvSpPr>
          <p:cNvPr id="274" name="Rectangle 273">
            <a:extLst>
              <a:ext uri="{FF2B5EF4-FFF2-40B4-BE49-F238E27FC236}">
                <a16:creationId xmlns:a16="http://schemas.microsoft.com/office/drawing/2014/main" id="{CBBBE49C-1CA9-0F42-BC3C-85398727B118}"/>
              </a:ext>
            </a:extLst>
          </p:cNvPr>
          <p:cNvSpPr/>
          <p:nvPr/>
        </p:nvSpPr>
        <p:spPr>
          <a:xfrm>
            <a:off x="10254240" y="3200400"/>
            <a:ext cx="1480440" cy="914400"/>
          </a:xfrm>
          <a:prstGeom prst="rect">
            <a:avLst/>
          </a:prstGeom>
          <a:solidFill>
            <a:schemeClr val="tx1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FFFFFF"/>
                </a:solidFill>
                <a:effectLst/>
                <a:latin typeface="Mont"/>
              </a:rPr>
              <a:t>Submit with confidence</a:t>
            </a:r>
            <a:endParaRPr lang="en-US"/>
          </a:p>
        </p:txBody>
      </p:sp>
      <p:sp>
        <p:nvSpPr>
          <p:cNvPr id="275" name="Rectangle 274">
            <a:extLst>
              <a:ext uri="{FF2B5EF4-FFF2-40B4-BE49-F238E27FC236}">
                <a16:creationId xmlns:a16="http://schemas.microsoft.com/office/drawing/2014/main" id="{2D276D07-90CB-3691-C88A-85AF17C9EA99}"/>
              </a:ext>
            </a:extLst>
          </p:cNvPr>
          <p:cNvSpPr/>
          <p:nvPr/>
        </p:nvSpPr>
        <p:spPr>
          <a:xfrm>
            <a:off x="457200" y="4572000"/>
            <a:ext cx="11277600" cy="685800"/>
          </a:xfrm>
          <a:prstGeom prst="rect">
            <a:avLst/>
          </a:prstGeom>
          <a:solidFill>
            <a:schemeClr val="accent1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>
                <a:solidFill>
                  <a:srgbClr val="FFFFFF"/>
                </a:solidFill>
                <a:effectLst/>
                <a:latin typeface="Mont"/>
              </a:rPr>
              <a:t>Run the loop every year · the register, the evidence and the cost map carry straight into the next claim cycle.</a:t>
            </a:r>
            <a:endParaRPr lang="en-US"/>
          </a:p>
        </p:txBody>
      </p:sp>
      <p:sp>
        <p:nvSpPr>
          <p:cNvPr id="276" name="Rectangle 275">
            <a:extLst>
              <a:ext uri="{FF2B5EF4-FFF2-40B4-BE49-F238E27FC236}">
                <a16:creationId xmlns:a16="http://schemas.microsoft.com/office/drawing/2014/main" id="{1272D123-E234-BF42-08BB-26BD4C126FCD}"/>
              </a:ext>
            </a:extLst>
          </p:cNvPr>
          <p:cNvSpPr/>
          <p:nvPr/>
        </p:nvSpPr>
        <p:spPr>
          <a:xfrm>
            <a:off x="457200" y="5486400"/>
            <a:ext cx="112776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AE3D98"/>
                </a:solidFill>
                <a:effectLst/>
                <a:latin typeface="Mont"/>
              </a:rPr>
              <a:t>This process makes the claim easier to prepare, easier to review and easier to explain.</a:t>
            </a:r>
            <a:endParaRPr lang="en-US" sz="1400" dirty="0">
              <a:solidFill>
                <a:srgbClr val="AE3D98"/>
              </a:solidFill>
            </a:endParaRPr>
          </a:p>
        </p:txBody>
      </p:sp>
      <p:sp>
        <p:nvSpPr>
          <p:cNvPr id="277" name="Rectangle 276">
            <a:extLst>
              <a:ext uri="{FF2B5EF4-FFF2-40B4-BE49-F238E27FC236}">
                <a16:creationId xmlns:a16="http://schemas.microsoft.com/office/drawing/2014/main" id="{5AF3EBB2-84F8-A921-FA17-1CB77563AB2A}"/>
              </a:ext>
            </a:extLst>
          </p:cNvPr>
          <p:cNvSpPr/>
          <p:nvPr/>
        </p:nvSpPr>
        <p:spPr>
          <a:xfrm>
            <a:off x="457200" y="6035040"/>
            <a:ext cx="112776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006E70"/>
                </a:solidFill>
                <a:effectLst/>
                <a:latin typeface="Mont"/>
              </a:rPr>
              <a:t>R&amp;D CLAIMS BUILT TO LAST | 21</a:t>
            </a:r>
            <a:endParaRPr lang="en-US"/>
          </a:p>
        </p:txBody>
      </p:sp>
      <p:pic>
        <p:nvPicPr>
          <p:cNvPr id="337" name="Picture 336">
            <a:extLst>
              <a:ext uri="{FF2B5EF4-FFF2-40B4-BE49-F238E27FC236}">
                <a16:creationId xmlns:a16="http://schemas.microsoft.com/office/drawing/2014/main" id="{8E9EB2F2-BD7E-DF6B-EA05-1D5BDC6AE2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0" y="457200"/>
            <a:ext cx="533400" cy="534211"/>
          </a:xfrm>
          <a:prstGeom prst="rect">
            <a:avLst/>
          </a:prstGeom>
        </p:spPr>
      </p:pic>
      <p:sp>
        <p:nvSpPr>
          <p:cNvPr id="388" name="Oval 387">
            <a:extLst>
              <a:ext uri="{FF2B5EF4-FFF2-40B4-BE49-F238E27FC236}">
                <a16:creationId xmlns:a16="http://schemas.microsoft.com/office/drawing/2014/main" id="{7449E529-744F-0BE0-82B1-DA73FB06F675}"/>
              </a:ext>
            </a:extLst>
          </p:cNvPr>
          <p:cNvSpPr/>
          <p:nvPr/>
        </p:nvSpPr>
        <p:spPr>
          <a:xfrm>
            <a:off x="877380" y="2560320"/>
            <a:ext cx="640080" cy="640080"/>
          </a:xfrm>
          <a:prstGeom prst="ellipse">
            <a:avLst/>
          </a:prstGeom>
          <a:solidFill>
            <a:srgbClr val="AD3D97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FFFF"/>
                </a:solidFill>
                <a:effectLst/>
                <a:latin typeface="Mont"/>
              </a:rPr>
              <a:t>1</a:t>
            </a:r>
            <a:endParaRPr lang="en-US"/>
          </a:p>
        </p:txBody>
      </p:sp>
      <p:sp>
        <p:nvSpPr>
          <p:cNvPr id="389" name="Oval 388">
            <a:extLst>
              <a:ext uri="{FF2B5EF4-FFF2-40B4-BE49-F238E27FC236}">
                <a16:creationId xmlns:a16="http://schemas.microsoft.com/office/drawing/2014/main" id="{C0F73D65-96BD-DB82-982C-2F5BDCC6A1FF}"/>
              </a:ext>
            </a:extLst>
          </p:cNvPr>
          <p:cNvSpPr/>
          <p:nvPr/>
        </p:nvSpPr>
        <p:spPr>
          <a:xfrm>
            <a:off x="2510220" y="2560320"/>
            <a:ext cx="640080" cy="640080"/>
          </a:xfrm>
          <a:prstGeom prst="ellipse">
            <a:avLst/>
          </a:prstGeom>
          <a:solidFill>
            <a:srgbClr val="AD3D97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FFFF"/>
                </a:solidFill>
                <a:effectLst/>
                <a:latin typeface="Mont"/>
              </a:rPr>
              <a:t>2</a:t>
            </a:r>
            <a:endParaRPr lang="en-US"/>
          </a:p>
        </p:txBody>
      </p:sp>
      <p:sp>
        <p:nvSpPr>
          <p:cNvPr id="390" name="Oval 389">
            <a:extLst>
              <a:ext uri="{FF2B5EF4-FFF2-40B4-BE49-F238E27FC236}">
                <a16:creationId xmlns:a16="http://schemas.microsoft.com/office/drawing/2014/main" id="{E7FB4D07-48CB-12A2-95B7-F8A233631C2C}"/>
              </a:ext>
            </a:extLst>
          </p:cNvPr>
          <p:cNvSpPr/>
          <p:nvPr/>
        </p:nvSpPr>
        <p:spPr>
          <a:xfrm>
            <a:off x="4143060" y="2560320"/>
            <a:ext cx="640080" cy="640080"/>
          </a:xfrm>
          <a:prstGeom prst="ellipse">
            <a:avLst/>
          </a:prstGeom>
          <a:solidFill>
            <a:srgbClr val="AD3D97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FFFF"/>
                </a:solidFill>
                <a:effectLst/>
                <a:latin typeface="Mont"/>
              </a:rPr>
              <a:t>3</a:t>
            </a:r>
            <a:endParaRPr lang="en-US"/>
          </a:p>
        </p:txBody>
      </p:sp>
      <p:sp>
        <p:nvSpPr>
          <p:cNvPr id="391" name="Oval 390">
            <a:extLst>
              <a:ext uri="{FF2B5EF4-FFF2-40B4-BE49-F238E27FC236}">
                <a16:creationId xmlns:a16="http://schemas.microsoft.com/office/drawing/2014/main" id="{CCB29943-7DEB-ABCC-135E-45FF253BCD01}"/>
              </a:ext>
            </a:extLst>
          </p:cNvPr>
          <p:cNvSpPr/>
          <p:nvPr/>
        </p:nvSpPr>
        <p:spPr>
          <a:xfrm>
            <a:off x="5775900" y="2560320"/>
            <a:ext cx="640080" cy="640080"/>
          </a:xfrm>
          <a:prstGeom prst="ellipse">
            <a:avLst/>
          </a:prstGeom>
          <a:solidFill>
            <a:srgbClr val="AD3D97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FFFF"/>
                </a:solidFill>
                <a:effectLst/>
                <a:latin typeface="Mont"/>
              </a:rPr>
              <a:t>4</a:t>
            </a:r>
            <a:endParaRPr lang="en-US"/>
          </a:p>
        </p:txBody>
      </p:sp>
      <p:sp>
        <p:nvSpPr>
          <p:cNvPr id="392" name="Oval 391">
            <a:extLst>
              <a:ext uri="{FF2B5EF4-FFF2-40B4-BE49-F238E27FC236}">
                <a16:creationId xmlns:a16="http://schemas.microsoft.com/office/drawing/2014/main" id="{7CC11CA6-06E2-2C13-E751-3594A7DA1C43}"/>
              </a:ext>
            </a:extLst>
          </p:cNvPr>
          <p:cNvSpPr/>
          <p:nvPr/>
        </p:nvSpPr>
        <p:spPr>
          <a:xfrm>
            <a:off x="7408740" y="2560320"/>
            <a:ext cx="640080" cy="640080"/>
          </a:xfrm>
          <a:prstGeom prst="ellipse">
            <a:avLst/>
          </a:prstGeom>
          <a:solidFill>
            <a:srgbClr val="AD3D97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FFFF"/>
                </a:solidFill>
                <a:effectLst/>
                <a:latin typeface="Mont"/>
              </a:rPr>
              <a:t>5</a:t>
            </a:r>
            <a:endParaRPr lang="en-US"/>
          </a:p>
        </p:txBody>
      </p:sp>
      <p:sp>
        <p:nvSpPr>
          <p:cNvPr id="393" name="Oval 392">
            <a:extLst>
              <a:ext uri="{FF2B5EF4-FFF2-40B4-BE49-F238E27FC236}">
                <a16:creationId xmlns:a16="http://schemas.microsoft.com/office/drawing/2014/main" id="{68CA0B4C-B74E-151D-DC50-6581B9B6E505}"/>
              </a:ext>
            </a:extLst>
          </p:cNvPr>
          <p:cNvSpPr/>
          <p:nvPr/>
        </p:nvSpPr>
        <p:spPr>
          <a:xfrm>
            <a:off x="9041580" y="2560320"/>
            <a:ext cx="640080" cy="640080"/>
          </a:xfrm>
          <a:prstGeom prst="ellipse">
            <a:avLst/>
          </a:prstGeom>
          <a:solidFill>
            <a:srgbClr val="AD3D97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FFFF"/>
                </a:solidFill>
                <a:effectLst/>
                <a:latin typeface="Mont"/>
              </a:rPr>
              <a:t>6</a:t>
            </a:r>
            <a:endParaRPr lang="en-US"/>
          </a:p>
        </p:txBody>
      </p:sp>
      <p:sp>
        <p:nvSpPr>
          <p:cNvPr id="394" name="Oval 393">
            <a:extLst>
              <a:ext uri="{FF2B5EF4-FFF2-40B4-BE49-F238E27FC236}">
                <a16:creationId xmlns:a16="http://schemas.microsoft.com/office/drawing/2014/main" id="{8AFFA262-6F72-7DA2-5AF2-8F02F7ED1F52}"/>
              </a:ext>
            </a:extLst>
          </p:cNvPr>
          <p:cNvSpPr/>
          <p:nvPr/>
        </p:nvSpPr>
        <p:spPr>
          <a:xfrm>
            <a:off x="10674420" y="2560320"/>
            <a:ext cx="640080" cy="640080"/>
          </a:xfrm>
          <a:prstGeom prst="ellipse">
            <a:avLst/>
          </a:prstGeom>
          <a:solidFill>
            <a:srgbClr val="AD3D97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FFFF"/>
                </a:solidFill>
                <a:effectLst/>
                <a:latin typeface="Mont"/>
              </a:rPr>
              <a:t>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3617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Rectangle 277">
            <a:extLst>
              <a:ext uri="{FF2B5EF4-FFF2-40B4-BE49-F238E27FC236}">
                <a16:creationId xmlns:a16="http://schemas.microsoft.com/office/drawing/2014/main" id="{CA799F5E-99D4-EFB4-99D2-3A76BD87D35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FCFC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9" name="Rectangle 278">
            <a:extLst>
              <a:ext uri="{FF2B5EF4-FFF2-40B4-BE49-F238E27FC236}">
                <a16:creationId xmlns:a16="http://schemas.microsoft.com/office/drawing/2014/main" id="{7CC4AEF9-0CF3-0525-09F6-AA6A99B91EF1}"/>
              </a:ext>
            </a:extLst>
          </p:cNvPr>
          <p:cNvSpPr/>
          <p:nvPr/>
        </p:nvSpPr>
        <p:spPr>
          <a:xfrm>
            <a:off x="457200" y="457200"/>
            <a:ext cx="800000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 b="1">
                <a:solidFill>
                  <a:srgbClr val="006E70"/>
                </a:solidFill>
                <a:effectLst/>
                <a:latin typeface="Mont"/>
              </a:rPr>
              <a:t>WHY IT MATTERS</a:t>
            </a:r>
          </a:p>
          <a:p>
            <a:pPr>
              <a:buNone/>
            </a:pPr>
            <a:r>
              <a:rPr lang="en-US" sz="1400" b="1">
                <a:solidFill>
                  <a:srgbClr val="006E70"/>
                </a:solidFill>
                <a:effectLst/>
                <a:latin typeface="Mont"/>
              </a:rPr>
              <a:t> </a:t>
            </a:r>
            <a:endParaRPr lang="en-US"/>
          </a:p>
        </p:txBody>
      </p:sp>
      <p:sp>
        <p:nvSpPr>
          <p:cNvPr id="280" name="Rectangle 279">
            <a:extLst>
              <a:ext uri="{FF2B5EF4-FFF2-40B4-BE49-F238E27FC236}">
                <a16:creationId xmlns:a16="http://schemas.microsoft.com/office/drawing/2014/main" id="{9408997A-C047-7A34-F8DC-8B7964DC9B80}"/>
              </a:ext>
            </a:extLst>
          </p:cNvPr>
          <p:cNvSpPr/>
          <p:nvPr/>
        </p:nvSpPr>
        <p:spPr>
          <a:xfrm>
            <a:off x="457200" y="822960"/>
            <a:ext cx="10287000" cy="9296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2600" b="1">
                <a:solidFill>
                  <a:srgbClr val="11304C"/>
                </a:solidFill>
                <a:effectLst/>
                <a:latin typeface="Mont"/>
              </a:rPr>
              <a:t>The Hidden Cost of Poor Documentation</a:t>
            </a:r>
          </a:p>
          <a:p>
            <a:pPr>
              <a:buNone/>
            </a:pPr>
            <a:r>
              <a:rPr lang="en-US" sz="2600" b="1">
                <a:solidFill>
                  <a:srgbClr val="11304C"/>
                </a:solidFill>
                <a:effectLst/>
                <a:latin typeface="Mont"/>
              </a:rPr>
              <a:t> </a:t>
            </a:r>
            <a:endParaRPr lang="en-US"/>
          </a:p>
        </p:txBody>
      </p:sp>
      <p:sp>
        <p:nvSpPr>
          <p:cNvPr id="281" name="Rectangle 280">
            <a:extLst>
              <a:ext uri="{FF2B5EF4-FFF2-40B4-BE49-F238E27FC236}">
                <a16:creationId xmlns:a16="http://schemas.microsoft.com/office/drawing/2014/main" id="{CAF89B64-842D-D506-E95D-6684E183EF2A}"/>
              </a:ext>
            </a:extLst>
          </p:cNvPr>
          <p:cNvSpPr/>
          <p:nvPr/>
        </p:nvSpPr>
        <p:spPr>
          <a:xfrm>
            <a:off x="388448" y="2263140"/>
            <a:ext cx="10287000" cy="1981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 dirty="0">
                <a:solidFill>
                  <a:srgbClr val="11304C"/>
                </a:solidFill>
                <a:effectLst/>
                <a:latin typeface="Mont"/>
              </a:rPr>
              <a:t>The risk is not only a reduced claim. Weak documentation can create avoidable operational pressure.</a:t>
            </a:r>
          </a:p>
          <a:p>
            <a:pPr>
              <a:buNone/>
            </a:pPr>
            <a:r>
              <a:rPr lang="en-US" sz="1600" dirty="0">
                <a:solidFill>
                  <a:srgbClr val="11304C"/>
                </a:solidFill>
                <a:effectLst/>
                <a:latin typeface="Mont"/>
              </a:rPr>
              <a:t> </a:t>
            </a:r>
            <a:endParaRPr lang="en-US" dirty="0"/>
          </a:p>
        </p:txBody>
      </p:sp>
      <p:sp>
        <p:nvSpPr>
          <p:cNvPr id="282" name="Rectangle 281">
            <a:extLst>
              <a:ext uri="{FF2B5EF4-FFF2-40B4-BE49-F238E27FC236}">
                <a16:creationId xmlns:a16="http://schemas.microsoft.com/office/drawing/2014/main" id="{DFF307D6-4F8B-B8C9-5A33-099B7B42802E}"/>
              </a:ext>
            </a:extLst>
          </p:cNvPr>
          <p:cNvSpPr/>
          <p:nvPr/>
        </p:nvSpPr>
        <p:spPr>
          <a:xfrm>
            <a:off x="457200" y="2712720"/>
            <a:ext cx="11277600" cy="670560"/>
          </a:xfrm>
          <a:prstGeom prst="roundRect">
            <a:avLst>
              <a:gd name="adj" fmla="val 12000"/>
            </a:avLst>
          </a:prstGeom>
          <a:solidFill>
            <a:srgbClr val="AE3D98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228600" rIns="274320" bIns="182880" rtlCol="0" anchor="t"/>
          <a:lstStyle/>
          <a:p>
            <a:pPr>
              <a:buNone/>
            </a:pPr>
            <a:r>
              <a:rPr lang="en-US" sz="100" b="1" spc="60">
                <a:solidFill>
                  <a:srgbClr val="FFFFFF">
                    <a:alpha val="0"/>
                  </a:srgbClr>
                </a:solidFill>
                <a:effectLst/>
                <a:latin typeface="Mont"/>
              </a:rPr>
              <a:t> </a:t>
            </a:r>
          </a:p>
          <a:p>
            <a:pPr>
              <a:buNone/>
            </a:pPr>
            <a:r>
              <a:rPr lang="en-US" sz="600">
                <a:solidFill>
                  <a:srgbClr val="FFFFFF"/>
                </a:solidFill>
                <a:effectLst/>
                <a:latin typeface="Mont"/>
              </a:rPr>
              <a:t> </a:t>
            </a:r>
          </a:p>
          <a:p>
            <a:pPr>
              <a:buNone/>
            </a:pPr>
            <a:r>
              <a:rPr lang="en-US" sz="1500">
                <a:solidFill>
                  <a:srgbClr val="FFFFFF"/>
                </a:solidFill>
                <a:effectLst/>
                <a:latin typeface="Mont"/>
              </a:rPr>
              <a:t> </a:t>
            </a:r>
            <a:endParaRPr lang="en-US"/>
          </a:p>
        </p:txBody>
      </p:sp>
      <p:sp>
        <p:nvSpPr>
          <p:cNvPr id="283" name="Rectangle 282">
            <a:extLst>
              <a:ext uri="{FF2B5EF4-FFF2-40B4-BE49-F238E27FC236}">
                <a16:creationId xmlns:a16="http://schemas.microsoft.com/office/drawing/2014/main" id="{74640FB9-A8C2-EA68-E267-86683E33DD52}"/>
              </a:ext>
            </a:extLst>
          </p:cNvPr>
          <p:cNvSpPr/>
          <p:nvPr/>
        </p:nvSpPr>
        <p:spPr>
          <a:xfrm>
            <a:off x="640080" y="3444240"/>
            <a:ext cx="11094720" cy="731520"/>
          </a:xfrm>
          <a:prstGeom prst="roundRect">
            <a:avLst>
              <a:gd name="adj" fmla="val 12000"/>
            </a:avLst>
          </a:prstGeom>
          <a:solidFill>
            <a:srgbClr val="11304C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228600" rIns="274320" bIns="182880" rtlCol="0" anchor="t"/>
          <a:lstStyle/>
          <a:p>
            <a:pPr>
              <a:buNone/>
            </a:pPr>
            <a:r>
              <a:rPr lang="en-US" sz="1500" b="1" spc="60">
                <a:solidFill>
                  <a:srgbClr val="FFFFFF"/>
                </a:solidFill>
                <a:effectLst/>
                <a:latin typeface="Mont"/>
              </a:rPr>
              <a:t> </a:t>
            </a:r>
          </a:p>
          <a:p>
            <a:pPr>
              <a:buNone/>
            </a:pPr>
            <a:r>
              <a:rPr lang="en-US" sz="600">
                <a:solidFill>
                  <a:srgbClr val="FFFFFF"/>
                </a:solidFill>
                <a:effectLst/>
                <a:latin typeface="Mont"/>
              </a:rPr>
              <a:t> </a:t>
            </a:r>
          </a:p>
          <a:p>
            <a:pPr>
              <a:buNone/>
            </a:pPr>
            <a:r>
              <a:rPr lang="en-US" sz="1500">
                <a:solidFill>
                  <a:srgbClr val="FFFFFF"/>
                </a:solidFill>
                <a:effectLst/>
                <a:latin typeface="Mont"/>
              </a:rPr>
              <a:t> </a:t>
            </a:r>
            <a:endParaRPr lang="en-US"/>
          </a:p>
        </p:txBody>
      </p:sp>
      <p:sp>
        <p:nvSpPr>
          <p:cNvPr id="284" name="Rectangle 283">
            <a:extLst>
              <a:ext uri="{FF2B5EF4-FFF2-40B4-BE49-F238E27FC236}">
                <a16:creationId xmlns:a16="http://schemas.microsoft.com/office/drawing/2014/main" id="{F62938FC-C98A-2415-D972-9D0C25BF8765}"/>
              </a:ext>
            </a:extLst>
          </p:cNvPr>
          <p:cNvSpPr/>
          <p:nvPr/>
        </p:nvSpPr>
        <p:spPr>
          <a:xfrm>
            <a:off x="822960" y="4236720"/>
            <a:ext cx="10911840" cy="792480"/>
          </a:xfrm>
          <a:prstGeom prst="roundRect">
            <a:avLst>
              <a:gd name="adj" fmla="val 12000"/>
            </a:avLst>
          </a:prstGeom>
          <a:solidFill>
            <a:srgbClr val="006E70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228600" rIns="274320" bIns="182880" rtlCol="0" anchor="t"/>
          <a:lstStyle/>
          <a:p>
            <a:pPr>
              <a:buNone/>
            </a:pPr>
            <a:r>
              <a:rPr lang="en-US" sz="1500" b="1" spc="60">
                <a:solidFill>
                  <a:srgbClr val="FFFFFF"/>
                </a:solidFill>
                <a:effectLst/>
                <a:latin typeface="Mont"/>
              </a:rPr>
              <a:t> </a:t>
            </a:r>
          </a:p>
          <a:p>
            <a:pPr>
              <a:buNone/>
            </a:pPr>
            <a:r>
              <a:rPr lang="en-US" sz="600">
                <a:solidFill>
                  <a:srgbClr val="FFFFFF"/>
                </a:solidFill>
                <a:effectLst/>
                <a:latin typeface="Mont"/>
              </a:rPr>
              <a:t> </a:t>
            </a:r>
          </a:p>
          <a:p>
            <a:pPr>
              <a:buNone/>
            </a:pPr>
            <a:r>
              <a:rPr lang="en-US" sz="1500">
                <a:solidFill>
                  <a:srgbClr val="FFFFFF"/>
                </a:solidFill>
                <a:effectLst/>
                <a:latin typeface="Mont"/>
              </a:rPr>
              <a:t> </a:t>
            </a:r>
            <a:endParaRPr lang="en-US"/>
          </a:p>
        </p:txBody>
      </p:sp>
      <p:sp>
        <p:nvSpPr>
          <p:cNvPr id="285" name="Rectangle 284">
            <a:extLst>
              <a:ext uri="{FF2B5EF4-FFF2-40B4-BE49-F238E27FC236}">
                <a16:creationId xmlns:a16="http://schemas.microsoft.com/office/drawing/2014/main" id="{F1E1D827-F2EA-570C-72B2-FA0EFA74A570}"/>
              </a:ext>
            </a:extLst>
          </p:cNvPr>
          <p:cNvSpPr/>
          <p:nvPr/>
        </p:nvSpPr>
        <p:spPr>
          <a:xfrm>
            <a:off x="457200" y="5173980"/>
            <a:ext cx="11277600" cy="6248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AE3D98"/>
                </a:solidFill>
                <a:effectLst/>
                <a:latin typeface="Mont"/>
              </a:rPr>
              <a:t>A better claim process reduces avoidable friction before, during and after submission.</a:t>
            </a:r>
            <a:endParaRPr lang="en-US" sz="1400" dirty="0">
              <a:solidFill>
                <a:srgbClr val="AE3D98"/>
              </a:solidFill>
            </a:endParaRPr>
          </a:p>
        </p:txBody>
      </p:sp>
      <p:sp>
        <p:nvSpPr>
          <p:cNvPr id="286" name="Rectangle 285">
            <a:extLst>
              <a:ext uri="{FF2B5EF4-FFF2-40B4-BE49-F238E27FC236}">
                <a16:creationId xmlns:a16="http://schemas.microsoft.com/office/drawing/2014/main" id="{3725B541-B947-24B5-09E0-B4C492445FE7}"/>
              </a:ext>
            </a:extLst>
          </p:cNvPr>
          <p:cNvSpPr/>
          <p:nvPr/>
        </p:nvSpPr>
        <p:spPr>
          <a:xfrm>
            <a:off x="457200" y="6035040"/>
            <a:ext cx="112776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006E70"/>
                </a:solidFill>
                <a:effectLst/>
                <a:latin typeface="Mont"/>
              </a:rPr>
              <a:t>R&amp;D CLAIMS BUILT TO LAST | 22</a:t>
            </a:r>
            <a:endParaRPr lang="en-US"/>
          </a:p>
        </p:txBody>
      </p:sp>
      <p:pic>
        <p:nvPicPr>
          <p:cNvPr id="338" name="Picture 337">
            <a:extLst>
              <a:ext uri="{FF2B5EF4-FFF2-40B4-BE49-F238E27FC236}">
                <a16:creationId xmlns:a16="http://schemas.microsoft.com/office/drawing/2014/main" id="{7147C6D8-9F73-1F0F-BAC1-2EC1355F5B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0" y="457200"/>
            <a:ext cx="533400" cy="534211"/>
          </a:xfrm>
          <a:prstGeom prst="rect">
            <a:avLst/>
          </a:prstGeom>
        </p:spPr>
      </p:pic>
      <p:sp>
        <p:nvSpPr>
          <p:cNvPr id="1000" name="Band number 01"/>
          <p:cNvSpPr txBox="1"/>
          <p:nvPr/>
        </p:nvSpPr>
        <p:spPr>
          <a:xfrm>
            <a:off x="685800" y="2712720"/>
            <a:ext cx="1000000" cy="6705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l">
              <a:buNone/>
            </a:pPr>
            <a:r>
              <a:rPr lang="en-GB" sz="3200" b="1" dirty="0">
                <a:solidFill>
                  <a:schemeClr val="bg1"/>
                </a:solidFill>
                <a:latin typeface="Mont"/>
              </a:rPr>
              <a:t>01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001" name="Band text 01"/>
          <p:cNvSpPr txBox="1"/>
          <p:nvPr/>
        </p:nvSpPr>
        <p:spPr>
          <a:xfrm>
            <a:off x="1737360" y="2712720"/>
            <a:ext cx="9723120" cy="6705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l">
              <a:buNone/>
            </a:pPr>
            <a:r>
              <a:rPr lang="en-GB" sz="1300" b="1" spc="60" dirty="0">
                <a:solidFill>
                  <a:schemeClr val="bg1"/>
                </a:solidFill>
                <a:latin typeface="Mont"/>
              </a:rPr>
              <a:t>MORE QUESTIONS</a:t>
            </a:r>
          </a:p>
          <a:p>
            <a:pPr algn="l">
              <a:buNone/>
            </a:pPr>
            <a:r>
              <a:rPr lang="en-GB" sz="1050" dirty="0">
                <a:solidFill>
                  <a:schemeClr val="bg1"/>
                </a:solidFill>
                <a:latin typeface="Mont"/>
              </a:rPr>
              <a:t>A weak file can lead to more follow-up questions and more internal time spent reconstructing evidence.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002" name="Band number 02"/>
          <p:cNvSpPr txBox="1"/>
          <p:nvPr/>
        </p:nvSpPr>
        <p:spPr>
          <a:xfrm>
            <a:off x="868680" y="3444240"/>
            <a:ext cx="1000000" cy="731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l">
              <a:buNone/>
            </a:pPr>
            <a:r>
              <a:rPr lang="en-GB" sz="3600" b="1" dirty="0">
                <a:solidFill>
                  <a:srgbClr val="FFFFFF"/>
                </a:solidFill>
                <a:latin typeface="Mont"/>
              </a:rPr>
              <a:t>02</a:t>
            </a:r>
            <a:endParaRPr lang="en-GB" dirty="0"/>
          </a:p>
        </p:txBody>
      </p:sp>
      <p:sp>
        <p:nvSpPr>
          <p:cNvPr id="1003" name="Band text 02"/>
          <p:cNvSpPr txBox="1"/>
          <p:nvPr/>
        </p:nvSpPr>
        <p:spPr>
          <a:xfrm>
            <a:off x="1920240" y="3444240"/>
            <a:ext cx="9540240" cy="731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l">
              <a:buNone/>
            </a:pPr>
            <a:r>
              <a:rPr lang="en-GB" sz="1300" b="1" spc="60">
                <a:solidFill>
                  <a:srgbClr val="FFFFFF"/>
                </a:solidFill>
                <a:latin typeface="Mont"/>
              </a:rPr>
              <a:t>LESS CERTAINTY</a:t>
            </a:r>
          </a:p>
          <a:p>
            <a:pPr algn="l">
              <a:buNone/>
            </a:pPr>
            <a:r>
              <a:rPr lang="en-GB" sz="1050">
                <a:solidFill>
                  <a:srgbClr val="FFFFFF"/>
                </a:solidFill>
                <a:latin typeface="Mont"/>
              </a:rPr>
              <a:t>Finance and technical teams may struggle to explain the claim consistently if the file is incomplete.</a:t>
            </a:r>
            <a:endParaRPr lang="en-GB"/>
          </a:p>
        </p:txBody>
      </p:sp>
      <p:sp>
        <p:nvSpPr>
          <p:cNvPr id="1004" name="Band number 03"/>
          <p:cNvSpPr txBox="1"/>
          <p:nvPr/>
        </p:nvSpPr>
        <p:spPr>
          <a:xfrm>
            <a:off x="1051560" y="4236720"/>
            <a:ext cx="1000000" cy="792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l">
              <a:buNone/>
            </a:pPr>
            <a:r>
              <a:rPr lang="en-GB" sz="4000" b="1" dirty="0">
                <a:solidFill>
                  <a:srgbClr val="FFFFFF"/>
                </a:solidFill>
                <a:latin typeface="Mont"/>
              </a:rPr>
              <a:t>03</a:t>
            </a:r>
            <a:endParaRPr lang="en-GB" dirty="0"/>
          </a:p>
        </p:txBody>
      </p:sp>
      <p:sp>
        <p:nvSpPr>
          <p:cNvPr id="1005" name="Band text 03"/>
          <p:cNvSpPr txBox="1"/>
          <p:nvPr/>
        </p:nvSpPr>
        <p:spPr>
          <a:xfrm>
            <a:off x="2103120" y="4236720"/>
            <a:ext cx="9357360" cy="792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l">
              <a:buNone/>
            </a:pPr>
            <a:r>
              <a:rPr lang="en-GB" sz="1300" b="1" spc="60">
                <a:solidFill>
                  <a:srgbClr val="FFFFFF"/>
                </a:solidFill>
                <a:latin typeface="Mont"/>
              </a:rPr>
              <a:t>WEAKER FUTURE PROCESS</a:t>
            </a:r>
          </a:p>
          <a:p>
            <a:pPr algn="l">
              <a:buNone/>
            </a:pPr>
            <a:r>
              <a:rPr lang="en-GB" sz="1050">
                <a:solidFill>
                  <a:srgbClr val="FFFFFF"/>
                </a:solidFill>
                <a:latin typeface="Mont"/>
              </a:rPr>
              <a:t>Gaps in one claim often repeat unless the process is changed before the next cycle.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49414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Rectangle 502">
            <a:extLst>
              <a:ext uri="{FF2B5EF4-FFF2-40B4-BE49-F238E27FC236}">
                <a16:creationId xmlns:a16="http://schemas.microsoft.com/office/drawing/2014/main" id="{52B2F754-4487-1023-2D07-19FAF1A1811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1304C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4" name="Rectangle 503">
            <a:extLst>
              <a:ext uri="{FF2B5EF4-FFF2-40B4-BE49-F238E27FC236}">
                <a16:creationId xmlns:a16="http://schemas.microsoft.com/office/drawing/2014/main" id="{8F96C1BE-DC60-42E6-9399-695841C3CEAF}"/>
              </a:ext>
            </a:extLst>
          </p:cNvPr>
          <p:cNvSpPr/>
          <p:nvPr/>
        </p:nvSpPr>
        <p:spPr>
          <a:xfrm>
            <a:off x="5638800" y="685800"/>
            <a:ext cx="609600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 b="1">
                <a:solidFill>
                  <a:srgbClr val="7FD4D6"/>
                </a:solidFill>
                <a:effectLst/>
                <a:latin typeface="Mont"/>
              </a:rPr>
              <a:t>SELF-ASSESSMENT</a:t>
            </a:r>
          </a:p>
          <a:p>
            <a:pPr>
              <a:buNone/>
            </a:pPr>
            <a:r>
              <a:rPr lang="en-US" sz="1400" b="1">
                <a:solidFill>
                  <a:srgbClr val="7FD4D6"/>
                </a:solidFill>
                <a:effectLst/>
                <a:latin typeface="Mont"/>
              </a:rPr>
              <a:t> </a:t>
            </a:r>
            <a:endParaRPr lang="en-US"/>
          </a:p>
        </p:txBody>
      </p:sp>
      <p:sp>
        <p:nvSpPr>
          <p:cNvPr id="505" name="Rectangle 504">
            <a:extLst>
              <a:ext uri="{FF2B5EF4-FFF2-40B4-BE49-F238E27FC236}">
                <a16:creationId xmlns:a16="http://schemas.microsoft.com/office/drawing/2014/main" id="{F4192E8B-27E4-618E-4080-0FEE974A18A7}"/>
              </a:ext>
            </a:extLst>
          </p:cNvPr>
          <p:cNvSpPr/>
          <p:nvPr/>
        </p:nvSpPr>
        <p:spPr>
          <a:xfrm>
            <a:off x="5638800" y="1188720"/>
            <a:ext cx="6096000" cy="1325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2600" b="1" dirty="0">
                <a:solidFill>
                  <a:srgbClr val="FFFFFF"/>
                </a:solidFill>
                <a:effectLst/>
                <a:latin typeface="Mont"/>
              </a:rPr>
              <a:t>Five Questions Every Business Should Ask</a:t>
            </a:r>
          </a:p>
          <a:p>
            <a:pPr>
              <a:buNone/>
            </a:pPr>
            <a:r>
              <a:rPr lang="en-US" sz="2600" b="1" dirty="0">
                <a:solidFill>
                  <a:srgbClr val="FFFFFF"/>
                </a:solidFill>
                <a:effectLst/>
                <a:latin typeface="Mont"/>
              </a:rPr>
              <a:t> </a:t>
            </a:r>
            <a:endParaRPr lang="en-US" dirty="0"/>
          </a:p>
        </p:txBody>
      </p:sp>
      <p:sp>
        <p:nvSpPr>
          <p:cNvPr id="506" name="Rectangle 505">
            <a:extLst>
              <a:ext uri="{FF2B5EF4-FFF2-40B4-BE49-F238E27FC236}">
                <a16:creationId xmlns:a16="http://schemas.microsoft.com/office/drawing/2014/main" id="{831848D8-F326-470C-DE89-EF69F63CDC25}"/>
              </a:ext>
            </a:extLst>
          </p:cNvPr>
          <p:cNvSpPr/>
          <p:nvPr/>
        </p:nvSpPr>
        <p:spPr>
          <a:xfrm>
            <a:off x="5638800" y="2514600"/>
            <a:ext cx="6096000" cy="8229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500" dirty="0">
                <a:solidFill>
                  <a:srgbClr val="FFFFFF"/>
                </a:solidFill>
                <a:effectLst/>
                <a:latin typeface="Mont"/>
              </a:rPr>
              <a:t>If the answer depends on memory, the claim is not yet built to last.</a:t>
            </a:r>
          </a:p>
          <a:p>
            <a:pPr>
              <a:buNone/>
            </a:pPr>
            <a:r>
              <a:rPr lang="en-US" sz="1500" dirty="0">
                <a:solidFill>
                  <a:srgbClr val="FFFFFF"/>
                </a:solidFill>
                <a:effectLst/>
                <a:latin typeface="Mont"/>
              </a:rPr>
              <a:t> </a:t>
            </a:r>
            <a:endParaRPr lang="en-US" dirty="0"/>
          </a:p>
        </p:txBody>
      </p:sp>
      <p:pic>
        <p:nvPicPr>
          <p:cNvPr id="517" name="Picture 516">
            <a:extLst>
              <a:ext uri="{FF2B5EF4-FFF2-40B4-BE49-F238E27FC236}">
                <a16:creationId xmlns:a16="http://schemas.microsoft.com/office/drawing/2014/main" id="{F6EDE42D-6C3D-0550-F28A-7F227C7275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182368" cy="6858000"/>
          </a:xfrm>
          <a:prstGeom prst="rect">
            <a:avLst/>
          </a:prstGeom>
        </p:spPr>
      </p:pic>
      <p:pic>
        <p:nvPicPr>
          <p:cNvPr id="522" name="Picture 521">
            <a:extLst>
              <a:ext uri="{FF2B5EF4-FFF2-40B4-BE49-F238E27FC236}">
                <a16:creationId xmlns:a16="http://schemas.microsoft.com/office/drawing/2014/main" id="{C6907F1C-F278-1106-2173-42C86AAAD6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9000" y="457200"/>
            <a:ext cx="533400" cy="534211"/>
          </a:xfrm>
          <a:prstGeom prst="rect">
            <a:avLst/>
          </a:prstGeom>
        </p:spPr>
      </p:pic>
      <p:sp>
        <p:nvSpPr>
          <p:cNvPr id="568" name="Rectangle 567">
            <a:extLst>
              <a:ext uri="{FF2B5EF4-FFF2-40B4-BE49-F238E27FC236}">
                <a16:creationId xmlns:a16="http://schemas.microsoft.com/office/drawing/2014/main" id="{83C6998F-7B7D-3DCD-0020-EA11450D5F9E}"/>
              </a:ext>
            </a:extLst>
          </p:cNvPr>
          <p:cNvSpPr/>
          <p:nvPr/>
        </p:nvSpPr>
        <p:spPr>
          <a:xfrm>
            <a:off x="0" y="5943600"/>
            <a:ext cx="5181600" cy="914400"/>
          </a:xfrm>
          <a:prstGeom prst="rect">
            <a:avLst/>
          </a:prstGeom>
          <a:solidFill>
            <a:srgbClr val="11304C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3" name="Rectangle 572">
            <a:extLst>
              <a:ext uri="{FF2B5EF4-FFF2-40B4-BE49-F238E27FC236}">
                <a16:creationId xmlns:a16="http://schemas.microsoft.com/office/drawing/2014/main" id="{6E760C3D-5A5C-A29A-DAA2-A265D1D3680F}"/>
              </a:ext>
            </a:extLst>
          </p:cNvPr>
          <p:cNvSpPr/>
          <p:nvPr/>
        </p:nvSpPr>
        <p:spPr>
          <a:xfrm>
            <a:off x="457200" y="6096000"/>
            <a:ext cx="42672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FFFFFF"/>
                </a:solidFill>
                <a:effectLst/>
                <a:latin typeface="Mont"/>
              </a:rPr>
              <a:t>R&amp;D CLAIMS BUILT TO LAST | 23</a:t>
            </a:r>
            <a:endParaRPr lang="en-US"/>
          </a:p>
        </p:txBody>
      </p:sp>
      <p:sp>
        <p:nvSpPr>
          <p:cNvPr id="801" name="Num 1"/>
          <p:cNvSpPr/>
          <p:nvPr/>
        </p:nvSpPr>
        <p:spPr>
          <a:xfrm>
            <a:off x="5638800" y="3390900"/>
            <a:ext cx="381000" cy="381000"/>
          </a:xfrm>
          <a:prstGeom prst="ellipse">
            <a:avLst/>
          </a:prstGeom>
          <a:solidFill>
            <a:srgbClr val="AE3D98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</a:pPr>
            <a:r>
              <a:rPr lang="en-GB" sz="1050" b="1" dirty="0">
                <a:solidFill>
                  <a:srgbClr val="FFFFFF"/>
                </a:solidFill>
                <a:latin typeface="Mont"/>
                <a:ea typeface="Mont"/>
                <a:cs typeface="Mont"/>
              </a:rPr>
              <a:t>1</a:t>
            </a:r>
          </a:p>
        </p:txBody>
      </p:sp>
      <p:sp>
        <p:nvSpPr>
          <p:cNvPr id="802" name="Q 1"/>
          <p:cNvSpPr/>
          <p:nvPr/>
        </p:nvSpPr>
        <p:spPr>
          <a:xfrm>
            <a:off x="6202680" y="3352800"/>
            <a:ext cx="55321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</a:pPr>
            <a:r>
              <a:rPr lang="en-GB" sz="1250" dirty="0">
                <a:solidFill>
                  <a:srgbClr val="FFFFFF"/>
                </a:solidFill>
                <a:latin typeface="Mont"/>
                <a:ea typeface="Mont"/>
                <a:cs typeface="Mont"/>
              </a:rPr>
              <a:t>Can we evidence the technical uncertainty today?</a:t>
            </a:r>
          </a:p>
        </p:txBody>
      </p:sp>
      <p:sp>
        <p:nvSpPr>
          <p:cNvPr id="803" name="Rule 1"/>
          <p:cNvSpPr/>
          <p:nvPr/>
        </p:nvSpPr>
        <p:spPr>
          <a:xfrm>
            <a:off x="5638800" y="3855720"/>
            <a:ext cx="6096000" cy="9525"/>
          </a:xfrm>
          <a:prstGeom prst="rect">
            <a:avLst/>
          </a:prstGeom>
          <a:solidFill>
            <a:srgbClr val="3A5673"/>
          </a:solidFill>
          <a:ln>
            <a:noFill/>
          </a:ln>
        </p:spPr>
        <p:txBody>
          <a:bodyPr wrap="square" lIns="0" tIns="0" rIns="0" bIns="0" anchor="ctr">
            <a:normAutofit fontScale="25000" lnSpcReduction="20000"/>
          </a:bodyPr>
          <a:lstStyle/>
          <a:p>
            <a:endParaRPr lang="en-GB"/>
          </a:p>
        </p:txBody>
      </p:sp>
      <p:sp>
        <p:nvSpPr>
          <p:cNvPr id="804" name="Num 2"/>
          <p:cNvSpPr/>
          <p:nvPr/>
        </p:nvSpPr>
        <p:spPr>
          <a:xfrm>
            <a:off x="5638800" y="3939540"/>
            <a:ext cx="381000" cy="381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</a:pPr>
            <a:r>
              <a:rPr lang="en-GB" sz="1050" b="1" dirty="0">
                <a:solidFill>
                  <a:srgbClr val="FFFFFF"/>
                </a:solidFill>
                <a:latin typeface="Mont"/>
                <a:ea typeface="Mont"/>
                <a:cs typeface="Mont"/>
              </a:rPr>
              <a:t>2</a:t>
            </a:r>
          </a:p>
        </p:txBody>
      </p:sp>
      <p:sp>
        <p:nvSpPr>
          <p:cNvPr id="805" name="Q 2"/>
          <p:cNvSpPr/>
          <p:nvPr/>
        </p:nvSpPr>
        <p:spPr>
          <a:xfrm>
            <a:off x="6202680" y="3901440"/>
            <a:ext cx="55321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</a:pPr>
            <a:r>
              <a:rPr lang="en-GB" sz="1250" dirty="0">
                <a:solidFill>
                  <a:srgbClr val="FFFFFF"/>
                </a:solidFill>
                <a:latin typeface="Mont"/>
                <a:ea typeface="Mont"/>
                <a:cs typeface="Mont"/>
              </a:rPr>
              <a:t>Can we identify the competent professionals?</a:t>
            </a:r>
          </a:p>
        </p:txBody>
      </p:sp>
      <p:sp>
        <p:nvSpPr>
          <p:cNvPr id="806" name="Rule 2"/>
          <p:cNvSpPr/>
          <p:nvPr/>
        </p:nvSpPr>
        <p:spPr>
          <a:xfrm>
            <a:off x="5638800" y="4404360"/>
            <a:ext cx="6096000" cy="9525"/>
          </a:xfrm>
          <a:prstGeom prst="rect">
            <a:avLst/>
          </a:prstGeom>
          <a:solidFill>
            <a:srgbClr val="3A5673"/>
          </a:solidFill>
          <a:ln>
            <a:noFill/>
          </a:ln>
        </p:spPr>
        <p:txBody>
          <a:bodyPr wrap="square" lIns="0" tIns="0" rIns="0" bIns="0" anchor="ctr">
            <a:normAutofit fontScale="25000" lnSpcReduction="20000"/>
          </a:bodyPr>
          <a:lstStyle/>
          <a:p>
            <a:endParaRPr lang="en-GB"/>
          </a:p>
        </p:txBody>
      </p:sp>
      <p:sp>
        <p:nvSpPr>
          <p:cNvPr id="807" name="Num 3"/>
          <p:cNvSpPr/>
          <p:nvPr/>
        </p:nvSpPr>
        <p:spPr>
          <a:xfrm>
            <a:off x="5638800" y="4488180"/>
            <a:ext cx="381000" cy="381000"/>
          </a:xfrm>
          <a:prstGeom prst="ellipse">
            <a:avLst/>
          </a:prstGeom>
          <a:solidFill>
            <a:srgbClr val="AE3D98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</a:pPr>
            <a:r>
              <a:rPr lang="en-GB" sz="1050" b="1" dirty="0">
                <a:solidFill>
                  <a:srgbClr val="FFFFFF"/>
                </a:solidFill>
                <a:latin typeface="Mont"/>
                <a:ea typeface="Mont"/>
                <a:cs typeface="Mont"/>
              </a:rPr>
              <a:t>3</a:t>
            </a:r>
          </a:p>
        </p:txBody>
      </p:sp>
      <p:sp>
        <p:nvSpPr>
          <p:cNvPr id="808" name="Q 3"/>
          <p:cNvSpPr/>
          <p:nvPr/>
        </p:nvSpPr>
        <p:spPr>
          <a:xfrm>
            <a:off x="6202680" y="4450080"/>
            <a:ext cx="55321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</a:pPr>
            <a:r>
              <a:rPr lang="en-GB" sz="1250" dirty="0">
                <a:solidFill>
                  <a:srgbClr val="FFFFFF"/>
                </a:solidFill>
                <a:latin typeface="Mont"/>
                <a:ea typeface="Mont"/>
                <a:cs typeface="Mont"/>
              </a:rPr>
              <a:t>Can every cost be traced from ledger to category?</a:t>
            </a:r>
          </a:p>
        </p:txBody>
      </p:sp>
      <p:sp>
        <p:nvSpPr>
          <p:cNvPr id="809" name="Rule 3"/>
          <p:cNvSpPr/>
          <p:nvPr/>
        </p:nvSpPr>
        <p:spPr>
          <a:xfrm>
            <a:off x="5638800" y="4953000"/>
            <a:ext cx="6096000" cy="9525"/>
          </a:xfrm>
          <a:prstGeom prst="rect">
            <a:avLst/>
          </a:prstGeom>
          <a:solidFill>
            <a:srgbClr val="3A5673"/>
          </a:solidFill>
          <a:ln>
            <a:noFill/>
          </a:ln>
        </p:spPr>
        <p:txBody>
          <a:bodyPr wrap="square" lIns="0" tIns="0" rIns="0" bIns="0" anchor="ctr">
            <a:normAutofit fontScale="25000" lnSpcReduction="20000"/>
          </a:bodyPr>
          <a:lstStyle/>
          <a:p>
            <a:endParaRPr lang="en-GB"/>
          </a:p>
        </p:txBody>
      </p:sp>
      <p:sp>
        <p:nvSpPr>
          <p:cNvPr id="810" name="Num 4"/>
          <p:cNvSpPr/>
          <p:nvPr/>
        </p:nvSpPr>
        <p:spPr>
          <a:xfrm>
            <a:off x="5638800" y="5036820"/>
            <a:ext cx="381000" cy="381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</a:pPr>
            <a:r>
              <a:rPr lang="en-GB" sz="1050" b="1" dirty="0">
                <a:solidFill>
                  <a:srgbClr val="FFFFFF"/>
                </a:solidFill>
                <a:latin typeface="Mont"/>
                <a:ea typeface="Mont"/>
                <a:cs typeface="Mont"/>
              </a:rPr>
              <a:t>4</a:t>
            </a:r>
          </a:p>
        </p:txBody>
      </p:sp>
      <p:sp>
        <p:nvSpPr>
          <p:cNvPr id="811" name="Q 4"/>
          <p:cNvSpPr/>
          <p:nvPr/>
        </p:nvSpPr>
        <p:spPr>
          <a:xfrm>
            <a:off x="6202680" y="4998720"/>
            <a:ext cx="55321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</a:pPr>
            <a:r>
              <a:rPr lang="en-GB" sz="1250" dirty="0">
                <a:solidFill>
                  <a:srgbClr val="FFFFFF"/>
                </a:solidFill>
                <a:latin typeface="Mont"/>
                <a:ea typeface="Mont"/>
                <a:cs typeface="Mont"/>
              </a:rPr>
              <a:t>Do apportionments have a reproducible basis?</a:t>
            </a:r>
          </a:p>
        </p:txBody>
      </p:sp>
      <p:sp>
        <p:nvSpPr>
          <p:cNvPr id="812" name="Rule 4"/>
          <p:cNvSpPr/>
          <p:nvPr/>
        </p:nvSpPr>
        <p:spPr>
          <a:xfrm>
            <a:off x="5638800" y="5501640"/>
            <a:ext cx="6096000" cy="9525"/>
          </a:xfrm>
          <a:prstGeom prst="rect">
            <a:avLst/>
          </a:prstGeom>
          <a:solidFill>
            <a:srgbClr val="3A5673"/>
          </a:solidFill>
          <a:ln>
            <a:noFill/>
          </a:ln>
        </p:spPr>
        <p:txBody>
          <a:bodyPr wrap="square" lIns="0" tIns="0" rIns="0" bIns="0" anchor="ctr">
            <a:normAutofit fontScale="25000" lnSpcReduction="20000"/>
          </a:bodyPr>
          <a:lstStyle/>
          <a:p>
            <a:endParaRPr lang="en-GB"/>
          </a:p>
        </p:txBody>
      </p:sp>
      <p:sp>
        <p:nvSpPr>
          <p:cNvPr id="813" name="Num 5"/>
          <p:cNvSpPr/>
          <p:nvPr/>
        </p:nvSpPr>
        <p:spPr>
          <a:xfrm>
            <a:off x="5638800" y="5585460"/>
            <a:ext cx="381000" cy="381000"/>
          </a:xfrm>
          <a:prstGeom prst="ellipse">
            <a:avLst/>
          </a:prstGeom>
          <a:solidFill>
            <a:srgbClr val="AE3D98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</a:pPr>
            <a:r>
              <a:rPr lang="en-GB" sz="1050" b="1" dirty="0">
                <a:solidFill>
                  <a:srgbClr val="FFFFFF"/>
                </a:solidFill>
                <a:latin typeface="Mont"/>
                <a:ea typeface="Mont"/>
                <a:cs typeface="Mont"/>
              </a:rPr>
              <a:t>5</a:t>
            </a:r>
          </a:p>
        </p:txBody>
      </p:sp>
      <p:sp>
        <p:nvSpPr>
          <p:cNvPr id="814" name="Q 5"/>
          <p:cNvSpPr/>
          <p:nvPr/>
        </p:nvSpPr>
        <p:spPr>
          <a:xfrm>
            <a:off x="6202680" y="5547360"/>
            <a:ext cx="55321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</a:pPr>
            <a:r>
              <a:rPr lang="en-GB" sz="1250" dirty="0">
                <a:solidFill>
                  <a:srgbClr val="FFFFFF"/>
                </a:solidFill>
                <a:latin typeface="Mont"/>
                <a:ea typeface="Mont"/>
                <a:cs typeface="Mont"/>
              </a:rPr>
              <a:t>Do report, form, computation and CT600 agree?</a:t>
            </a:r>
          </a:p>
        </p:txBody>
      </p:sp>
    </p:spTree>
    <p:extLst>
      <p:ext uri="{BB962C8B-B14F-4D97-AF65-F5344CB8AC3E}">
        <p14:creationId xmlns:p14="http://schemas.microsoft.com/office/powerpoint/2010/main" val="41656403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Rectangle 303">
            <a:extLst>
              <a:ext uri="{FF2B5EF4-FFF2-40B4-BE49-F238E27FC236}">
                <a16:creationId xmlns:a16="http://schemas.microsoft.com/office/drawing/2014/main" id="{86A89880-010A-69B3-D49D-485494D22EA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FCFC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5" name="Rectangle 304">
            <a:extLst>
              <a:ext uri="{FF2B5EF4-FFF2-40B4-BE49-F238E27FC236}">
                <a16:creationId xmlns:a16="http://schemas.microsoft.com/office/drawing/2014/main" id="{FFFF86C0-82E2-546A-D265-46304B3E0D17}"/>
              </a:ext>
            </a:extLst>
          </p:cNvPr>
          <p:cNvSpPr/>
          <p:nvPr/>
        </p:nvSpPr>
        <p:spPr>
          <a:xfrm>
            <a:off x="457200" y="457200"/>
            <a:ext cx="800000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 b="1">
                <a:solidFill>
                  <a:srgbClr val="006E70"/>
                </a:solidFill>
                <a:effectLst/>
                <a:latin typeface="Mont"/>
              </a:rPr>
              <a:t>ACTION CHECKLIST</a:t>
            </a:r>
          </a:p>
          <a:p>
            <a:pPr>
              <a:buNone/>
            </a:pPr>
            <a:r>
              <a:rPr lang="en-US" sz="1400" b="1">
                <a:solidFill>
                  <a:srgbClr val="006E70"/>
                </a:solidFill>
                <a:effectLst/>
                <a:latin typeface="Mont"/>
              </a:rPr>
              <a:t> </a:t>
            </a:r>
            <a:endParaRPr lang="en-US"/>
          </a:p>
        </p:txBody>
      </p:sp>
      <p:sp>
        <p:nvSpPr>
          <p:cNvPr id="306" name="Rectangle 305">
            <a:extLst>
              <a:ext uri="{FF2B5EF4-FFF2-40B4-BE49-F238E27FC236}">
                <a16:creationId xmlns:a16="http://schemas.microsoft.com/office/drawing/2014/main" id="{3A34C26E-84B6-20FA-428F-A52A299A633D}"/>
              </a:ext>
            </a:extLst>
          </p:cNvPr>
          <p:cNvSpPr/>
          <p:nvPr/>
        </p:nvSpPr>
        <p:spPr>
          <a:xfrm>
            <a:off x="457200" y="822960"/>
            <a:ext cx="10287000" cy="9296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2600" b="1">
                <a:solidFill>
                  <a:srgbClr val="11304C"/>
                </a:solidFill>
                <a:effectLst/>
                <a:latin typeface="Mont"/>
              </a:rPr>
              <a:t>Practical Checklist for the Next Claim</a:t>
            </a:r>
          </a:p>
          <a:p>
            <a:pPr>
              <a:buNone/>
            </a:pPr>
            <a:r>
              <a:rPr lang="en-US" sz="2600" b="1">
                <a:solidFill>
                  <a:srgbClr val="11304C"/>
                </a:solidFill>
                <a:effectLst/>
                <a:latin typeface="Mont"/>
              </a:rPr>
              <a:t> </a:t>
            </a:r>
            <a:endParaRPr lang="en-US"/>
          </a:p>
        </p:txBody>
      </p:sp>
      <p:sp>
        <p:nvSpPr>
          <p:cNvPr id="307" name="Rectangle 306">
            <a:extLst>
              <a:ext uri="{FF2B5EF4-FFF2-40B4-BE49-F238E27FC236}">
                <a16:creationId xmlns:a16="http://schemas.microsoft.com/office/drawing/2014/main" id="{72689F17-6DD2-0AD4-DB36-F5E6E628CCA8}"/>
              </a:ext>
            </a:extLst>
          </p:cNvPr>
          <p:cNvSpPr/>
          <p:nvPr/>
        </p:nvSpPr>
        <p:spPr>
          <a:xfrm>
            <a:off x="457200" y="1783080"/>
            <a:ext cx="10287000" cy="8686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 dirty="0">
                <a:solidFill>
                  <a:srgbClr val="11304C"/>
                </a:solidFill>
                <a:effectLst/>
                <a:latin typeface="Mont"/>
              </a:rPr>
              <a:t>Use this before the next claim cycle. The aim is to identify evidence gaps before the claim is prepared.</a:t>
            </a:r>
          </a:p>
          <a:p>
            <a:pPr>
              <a:buNone/>
            </a:pPr>
            <a:r>
              <a:rPr lang="en-US" sz="1600" dirty="0">
                <a:solidFill>
                  <a:srgbClr val="11304C"/>
                </a:solidFill>
                <a:effectLst/>
                <a:latin typeface="Mont"/>
              </a:rPr>
              <a:t> </a:t>
            </a:r>
            <a:endParaRPr lang="en-US" dirty="0"/>
          </a:p>
        </p:txBody>
      </p:sp>
      <p:sp>
        <p:nvSpPr>
          <p:cNvPr id="308" name="Rectangle 307">
            <a:extLst>
              <a:ext uri="{FF2B5EF4-FFF2-40B4-BE49-F238E27FC236}">
                <a16:creationId xmlns:a16="http://schemas.microsoft.com/office/drawing/2014/main" id="{B0A785CD-1526-D4E0-4173-0AC66979C5AC}"/>
              </a:ext>
            </a:extLst>
          </p:cNvPr>
          <p:cNvSpPr/>
          <p:nvPr/>
        </p:nvSpPr>
        <p:spPr>
          <a:xfrm>
            <a:off x="457200" y="2651760"/>
            <a:ext cx="5524500" cy="674370"/>
          </a:xfrm>
          <a:prstGeom prst="rect">
            <a:avLst/>
          </a:prstGeom>
          <a:solidFill>
            <a:srgbClr val="F4F6F8"/>
          </a:solidFill>
          <a:ln>
            <a:solidFill>
              <a:srgbClr val="11304C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tIns="45720" rIns="182880" bIns="45720" rtlCol="0" anchor="ctr"/>
          <a:lstStyle/>
          <a:p>
            <a:pPr>
              <a:buNone/>
            </a:pPr>
            <a:endParaRPr lang="en-US" sz="1400" dirty="0">
              <a:solidFill>
                <a:srgbClr val="11304C"/>
              </a:solidFill>
              <a:effectLst/>
              <a:latin typeface="Mont"/>
            </a:endParaRPr>
          </a:p>
          <a:p>
            <a:pPr>
              <a:buNone/>
            </a:pPr>
            <a:r>
              <a:rPr lang="en-US" sz="1400" dirty="0">
                <a:solidFill>
                  <a:srgbClr val="11304C"/>
                </a:solidFill>
                <a:effectLst/>
                <a:latin typeface="Mont"/>
              </a:rPr>
              <a:t>Create a live project register with dates, owners and technical status</a:t>
            </a:r>
          </a:p>
          <a:p>
            <a:pPr>
              <a:buNone/>
            </a:pPr>
            <a:r>
              <a:rPr lang="en-US" sz="1400" dirty="0">
                <a:solidFill>
                  <a:srgbClr val="11304C"/>
                </a:solidFill>
                <a:effectLst/>
                <a:latin typeface="Mont"/>
              </a:rPr>
              <a:t> </a:t>
            </a:r>
            <a:endParaRPr lang="en-US" dirty="0"/>
          </a:p>
        </p:txBody>
      </p:sp>
      <p:sp>
        <p:nvSpPr>
          <p:cNvPr id="309" name="Rectangle 308">
            <a:extLst>
              <a:ext uri="{FF2B5EF4-FFF2-40B4-BE49-F238E27FC236}">
                <a16:creationId xmlns:a16="http://schemas.microsoft.com/office/drawing/2014/main" id="{3E5D5264-6B44-0BDE-96BF-64A0C9F24EDC}"/>
              </a:ext>
            </a:extLst>
          </p:cNvPr>
          <p:cNvSpPr/>
          <p:nvPr/>
        </p:nvSpPr>
        <p:spPr>
          <a:xfrm>
            <a:off x="457200" y="3371850"/>
            <a:ext cx="5524500" cy="640080"/>
          </a:xfrm>
          <a:prstGeom prst="rect">
            <a:avLst/>
          </a:prstGeom>
          <a:solidFill>
            <a:srgbClr val="F4F6F8"/>
          </a:solidFill>
          <a:ln>
            <a:solidFill>
              <a:srgbClr val="11304C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tIns="45720" rIns="182880" bIns="45720" rtlCol="0" anchor="ctr"/>
          <a:lstStyle/>
          <a:p>
            <a:pPr>
              <a:buNone/>
            </a:pPr>
            <a:endParaRPr lang="en-US" sz="1400" dirty="0">
              <a:solidFill>
                <a:srgbClr val="11304C"/>
              </a:solidFill>
              <a:effectLst/>
              <a:latin typeface="Mont"/>
            </a:endParaRPr>
          </a:p>
          <a:p>
            <a:pPr>
              <a:buNone/>
            </a:pPr>
            <a:r>
              <a:rPr lang="en-US" sz="1400" dirty="0">
                <a:solidFill>
                  <a:srgbClr val="11304C"/>
                </a:solidFill>
                <a:effectLst/>
                <a:latin typeface="Mont"/>
              </a:rPr>
              <a:t>Record baseline knowledge, advance sought and uncertainty for each project</a:t>
            </a:r>
          </a:p>
          <a:p>
            <a:pPr>
              <a:buNone/>
            </a:pPr>
            <a:r>
              <a:rPr lang="en-US" sz="1400" dirty="0">
                <a:solidFill>
                  <a:srgbClr val="11304C"/>
                </a:solidFill>
                <a:effectLst/>
                <a:latin typeface="Mont"/>
              </a:rPr>
              <a:t> </a:t>
            </a:r>
            <a:endParaRPr lang="en-US" dirty="0"/>
          </a:p>
        </p:txBody>
      </p:sp>
      <p:sp>
        <p:nvSpPr>
          <p:cNvPr id="310" name="Rectangle 309">
            <a:extLst>
              <a:ext uri="{FF2B5EF4-FFF2-40B4-BE49-F238E27FC236}">
                <a16:creationId xmlns:a16="http://schemas.microsoft.com/office/drawing/2014/main" id="{101D3270-5FF2-7ED5-6413-71611E7E1E78}"/>
              </a:ext>
            </a:extLst>
          </p:cNvPr>
          <p:cNvSpPr/>
          <p:nvPr/>
        </p:nvSpPr>
        <p:spPr>
          <a:xfrm>
            <a:off x="457200" y="4057650"/>
            <a:ext cx="5524500" cy="640080"/>
          </a:xfrm>
          <a:prstGeom prst="rect">
            <a:avLst/>
          </a:prstGeom>
          <a:solidFill>
            <a:srgbClr val="F4F6F8"/>
          </a:solidFill>
          <a:ln>
            <a:solidFill>
              <a:srgbClr val="11304C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tIns="45720" rIns="182880" bIns="45720" rtlCol="0" anchor="ctr"/>
          <a:lstStyle/>
          <a:p>
            <a:pPr>
              <a:buNone/>
            </a:pPr>
            <a:endParaRPr lang="en-US" sz="1400" dirty="0">
              <a:solidFill>
                <a:srgbClr val="11304C"/>
              </a:solidFill>
              <a:effectLst/>
              <a:latin typeface="Mont"/>
            </a:endParaRPr>
          </a:p>
          <a:p>
            <a:pPr>
              <a:buNone/>
            </a:pPr>
            <a:r>
              <a:rPr lang="en-US" sz="1400" dirty="0">
                <a:solidFill>
                  <a:srgbClr val="11304C"/>
                </a:solidFill>
                <a:effectLst/>
                <a:latin typeface="Mont"/>
              </a:rPr>
              <a:t>Capture test records, issue logs, failures, iterations and outcomes</a:t>
            </a:r>
          </a:p>
          <a:p>
            <a:pPr>
              <a:buNone/>
            </a:pPr>
            <a:r>
              <a:rPr lang="en-US" sz="1400" dirty="0">
                <a:solidFill>
                  <a:srgbClr val="11304C"/>
                </a:solidFill>
                <a:effectLst/>
                <a:latin typeface="Mont"/>
              </a:rPr>
              <a:t> </a:t>
            </a:r>
            <a:endParaRPr lang="en-US" dirty="0"/>
          </a:p>
        </p:txBody>
      </p:sp>
      <p:sp>
        <p:nvSpPr>
          <p:cNvPr id="311" name="Rectangle 310">
            <a:extLst>
              <a:ext uri="{FF2B5EF4-FFF2-40B4-BE49-F238E27FC236}">
                <a16:creationId xmlns:a16="http://schemas.microsoft.com/office/drawing/2014/main" id="{6AAB5AB9-72E6-9DDA-8B0D-DAA00C9CBCCA}"/>
              </a:ext>
            </a:extLst>
          </p:cNvPr>
          <p:cNvSpPr/>
          <p:nvPr/>
        </p:nvSpPr>
        <p:spPr>
          <a:xfrm>
            <a:off x="457200" y="4743450"/>
            <a:ext cx="5524500" cy="640080"/>
          </a:xfrm>
          <a:prstGeom prst="rect">
            <a:avLst/>
          </a:prstGeom>
          <a:solidFill>
            <a:srgbClr val="F4F6F8"/>
          </a:solidFill>
          <a:ln>
            <a:solidFill>
              <a:srgbClr val="11304C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tIns="45720" rIns="182880" bIns="45720" rtlCol="0" anchor="ctr"/>
          <a:lstStyle/>
          <a:p>
            <a:pPr>
              <a:buNone/>
            </a:pPr>
            <a:endParaRPr lang="en-US" sz="1400" dirty="0">
              <a:solidFill>
                <a:srgbClr val="11304C"/>
              </a:solidFill>
              <a:effectLst/>
              <a:latin typeface="Mont"/>
            </a:endParaRPr>
          </a:p>
          <a:p>
            <a:pPr>
              <a:buNone/>
            </a:pPr>
            <a:r>
              <a:rPr lang="en-US" sz="1400" dirty="0">
                <a:solidFill>
                  <a:srgbClr val="11304C"/>
                </a:solidFill>
                <a:effectLst/>
                <a:latin typeface="Mont"/>
              </a:rPr>
              <a:t>Map costs from ledger to project and statutory cost category</a:t>
            </a:r>
          </a:p>
          <a:p>
            <a:pPr>
              <a:buNone/>
            </a:pPr>
            <a:r>
              <a:rPr lang="en-US" sz="1400" dirty="0">
                <a:solidFill>
                  <a:srgbClr val="11304C"/>
                </a:solidFill>
                <a:effectLst/>
                <a:latin typeface="Mont"/>
              </a:rPr>
              <a:t> </a:t>
            </a:r>
            <a:endParaRPr lang="en-US" dirty="0"/>
          </a:p>
        </p:txBody>
      </p:sp>
      <p:sp>
        <p:nvSpPr>
          <p:cNvPr id="312" name="Rectangle 311">
            <a:extLst>
              <a:ext uri="{FF2B5EF4-FFF2-40B4-BE49-F238E27FC236}">
                <a16:creationId xmlns:a16="http://schemas.microsoft.com/office/drawing/2014/main" id="{ED292BFD-ABA9-5F22-552E-69BDB6A6AB9C}"/>
              </a:ext>
            </a:extLst>
          </p:cNvPr>
          <p:cNvSpPr/>
          <p:nvPr/>
        </p:nvSpPr>
        <p:spPr>
          <a:xfrm>
            <a:off x="6210300" y="2686050"/>
            <a:ext cx="5524500" cy="640080"/>
          </a:xfrm>
          <a:prstGeom prst="rect">
            <a:avLst/>
          </a:prstGeom>
          <a:solidFill>
            <a:srgbClr val="F4F6F8"/>
          </a:solidFill>
          <a:ln>
            <a:solidFill>
              <a:srgbClr val="11304C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tIns="45720" rIns="182880" bIns="45720" rtlCol="0" anchor="ctr"/>
          <a:lstStyle/>
          <a:p>
            <a:pPr>
              <a:buNone/>
            </a:pPr>
            <a:endParaRPr lang="en-US" sz="1400" dirty="0">
              <a:solidFill>
                <a:srgbClr val="11304C"/>
              </a:solidFill>
              <a:effectLst/>
              <a:latin typeface="Mont"/>
            </a:endParaRPr>
          </a:p>
          <a:p>
            <a:pPr>
              <a:buNone/>
            </a:pPr>
            <a:r>
              <a:rPr lang="en-US" sz="1400" dirty="0">
                <a:solidFill>
                  <a:srgbClr val="11304C"/>
                </a:solidFill>
                <a:effectLst/>
                <a:latin typeface="Mont"/>
              </a:rPr>
              <a:t>Document apportionments, exclusions and assumptions</a:t>
            </a:r>
          </a:p>
          <a:p>
            <a:pPr>
              <a:buNone/>
            </a:pPr>
            <a:r>
              <a:rPr lang="en-US" sz="1400" dirty="0">
                <a:solidFill>
                  <a:srgbClr val="11304C"/>
                </a:solidFill>
                <a:effectLst/>
                <a:latin typeface="Mont"/>
              </a:rPr>
              <a:t> </a:t>
            </a:r>
            <a:endParaRPr lang="en-US" dirty="0"/>
          </a:p>
        </p:txBody>
      </p:sp>
      <p:sp>
        <p:nvSpPr>
          <p:cNvPr id="313" name="Rectangle 312">
            <a:extLst>
              <a:ext uri="{FF2B5EF4-FFF2-40B4-BE49-F238E27FC236}">
                <a16:creationId xmlns:a16="http://schemas.microsoft.com/office/drawing/2014/main" id="{8FB6EFAF-7FFC-BA23-7F58-5356E71806CA}"/>
              </a:ext>
            </a:extLst>
          </p:cNvPr>
          <p:cNvSpPr/>
          <p:nvPr/>
        </p:nvSpPr>
        <p:spPr>
          <a:xfrm>
            <a:off x="6210300" y="3371850"/>
            <a:ext cx="5524500" cy="640080"/>
          </a:xfrm>
          <a:prstGeom prst="rect">
            <a:avLst/>
          </a:prstGeom>
          <a:solidFill>
            <a:srgbClr val="F4F6F8"/>
          </a:solidFill>
          <a:ln>
            <a:solidFill>
              <a:srgbClr val="11304C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tIns="45720" rIns="182880" bIns="45720" rtlCol="0" anchor="ctr"/>
          <a:lstStyle/>
          <a:p>
            <a:pPr>
              <a:buNone/>
            </a:pPr>
            <a:endParaRPr lang="en-US" sz="1400" dirty="0">
              <a:solidFill>
                <a:srgbClr val="11304C"/>
              </a:solidFill>
              <a:effectLst/>
              <a:latin typeface="Mont"/>
            </a:endParaRPr>
          </a:p>
          <a:p>
            <a:pPr>
              <a:buNone/>
            </a:pPr>
            <a:r>
              <a:rPr lang="en-US" sz="1400" dirty="0">
                <a:solidFill>
                  <a:srgbClr val="11304C"/>
                </a:solidFill>
                <a:effectLst/>
                <a:latin typeface="Mont"/>
              </a:rPr>
              <a:t>Check the Additional Information Form, computation and CT600 agree</a:t>
            </a:r>
          </a:p>
          <a:p>
            <a:pPr>
              <a:buNone/>
            </a:pPr>
            <a:r>
              <a:rPr lang="en-US" sz="1400" dirty="0">
                <a:solidFill>
                  <a:srgbClr val="11304C"/>
                </a:solidFill>
                <a:effectLst/>
                <a:latin typeface="Mont"/>
              </a:rPr>
              <a:t> </a:t>
            </a:r>
            <a:endParaRPr lang="en-US" dirty="0"/>
          </a:p>
        </p:txBody>
      </p:sp>
      <p:sp>
        <p:nvSpPr>
          <p:cNvPr id="314" name="Rectangle 313">
            <a:extLst>
              <a:ext uri="{FF2B5EF4-FFF2-40B4-BE49-F238E27FC236}">
                <a16:creationId xmlns:a16="http://schemas.microsoft.com/office/drawing/2014/main" id="{1ADFF2E2-2780-249B-5032-6161A57423B9}"/>
              </a:ext>
            </a:extLst>
          </p:cNvPr>
          <p:cNvSpPr/>
          <p:nvPr/>
        </p:nvSpPr>
        <p:spPr>
          <a:xfrm>
            <a:off x="6210300" y="4057650"/>
            <a:ext cx="5524500" cy="640080"/>
          </a:xfrm>
          <a:prstGeom prst="rect">
            <a:avLst/>
          </a:prstGeom>
          <a:solidFill>
            <a:srgbClr val="F4F6F8"/>
          </a:solidFill>
          <a:ln>
            <a:solidFill>
              <a:srgbClr val="11304C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tIns="45720" rIns="182880" bIns="45720" rtlCol="0" anchor="ctr"/>
          <a:lstStyle/>
          <a:p>
            <a:pPr>
              <a:buNone/>
            </a:pPr>
            <a:endParaRPr lang="en-US" sz="1400" dirty="0">
              <a:solidFill>
                <a:srgbClr val="11304C"/>
              </a:solidFill>
              <a:effectLst/>
              <a:latin typeface="Mont"/>
            </a:endParaRPr>
          </a:p>
          <a:p>
            <a:pPr>
              <a:buNone/>
            </a:pPr>
            <a:r>
              <a:rPr lang="en-US" sz="1400" dirty="0">
                <a:solidFill>
                  <a:srgbClr val="11304C"/>
                </a:solidFill>
                <a:effectLst/>
                <a:latin typeface="Mont"/>
              </a:rPr>
              <a:t>Keep a standing enquiry pack with technical, finance and governance records</a:t>
            </a:r>
          </a:p>
          <a:p>
            <a:pPr>
              <a:buNone/>
            </a:pPr>
            <a:r>
              <a:rPr lang="en-US" sz="1400" dirty="0">
                <a:solidFill>
                  <a:srgbClr val="11304C"/>
                </a:solidFill>
                <a:effectLst/>
                <a:latin typeface="Mont"/>
              </a:rPr>
              <a:t> </a:t>
            </a:r>
            <a:endParaRPr lang="en-US" dirty="0"/>
          </a:p>
        </p:txBody>
      </p:sp>
      <p:sp>
        <p:nvSpPr>
          <p:cNvPr id="315" name="Rectangle 314">
            <a:extLst>
              <a:ext uri="{FF2B5EF4-FFF2-40B4-BE49-F238E27FC236}">
                <a16:creationId xmlns:a16="http://schemas.microsoft.com/office/drawing/2014/main" id="{F5BC5CB6-9C27-9699-8DA2-86D36879C71C}"/>
              </a:ext>
            </a:extLst>
          </p:cNvPr>
          <p:cNvSpPr/>
          <p:nvPr/>
        </p:nvSpPr>
        <p:spPr>
          <a:xfrm>
            <a:off x="457200" y="5562600"/>
            <a:ext cx="11277600" cy="350520"/>
          </a:xfrm>
          <a:prstGeom prst="roundRect">
            <a:avLst>
              <a:gd name="adj" fmla="val 12000"/>
            </a:avLst>
          </a:prstGeom>
          <a:solidFill>
            <a:srgbClr val="006E70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28600" tIns="0" rIns="228600" bIns="0" rtlCol="0" anchor="ctr"/>
          <a:lstStyle/>
          <a:p>
            <a:pPr algn="ctr">
              <a:buNone/>
            </a:pPr>
            <a:endParaRPr lang="en-US" sz="1400" dirty="0">
              <a:solidFill>
                <a:srgbClr val="FFFFFF"/>
              </a:solidFill>
              <a:effectLst/>
              <a:latin typeface="Mont"/>
            </a:endParaRPr>
          </a:p>
          <a:p>
            <a:pPr algn="ctr">
              <a:buNone/>
            </a:pPr>
            <a:r>
              <a:rPr lang="en-US" sz="1400" dirty="0">
                <a:solidFill>
                  <a:srgbClr val="FFFFFF"/>
                </a:solidFill>
                <a:effectLst/>
                <a:latin typeface="Mont"/>
              </a:rPr>
              <a:t>Work through this list before the claim is prepared, not after it is filed.</a:t>
            </a:r>
          </a:p>
          <a:p>
            <a:pPr algn="ctr">
              <a:buNone/>
            </a:pPr>
            <a:r>
              <a:rPr lang="en-US" sz="1400" dirty="0">
                <a:solidFill>
                  <a:srgbClr val="FFFFFF"/>
                </a:solidFill>
                <a:effectLst/>
                <a:latin typeface="Mont"/>
              </a:rPr>
              <a:t> </a:t>
            </a:r>
            <a:endParaRPr lang="en-US" dirty="0"/>
          </a:p>
        </p:txBody>
      </p:sp>
      <p:sp>
        <p:nvSpPr>
          <p:cNvPr id="316" name="Rectangle 315">
            <a:extLst>
              <a:ext uri="{FF2B5EF4-FFF2-40B4-BE49-F238E27FC236}">
                <a16:creationId xmlns:a16="http://schemas.microsoft.com/office/drawing/2014/main" id="{4D2B1E0D-ABE5-47D4-53B0-26E72F80E78F}"/>
              </a:ext>
            </a:extLst>
          </p:cNvPr>
          <p:cNvSpPr/>
          <p:nvPr/>
        </p:nvSpPr>
        <p:spPr>
          <a:xfrm>
            <a:off x="457200" y="6035040"/>
            <a:ext cx="112776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006E70"/>
                </a:solidFill>
                <a:effectLst/>
                <a:latin typeface="Mont"/>
              </a:rPr>
              <a:t>R&amp;D CLAIMS BUILT TO LAST | 24</a:t>
            </a:r>
            <a:endParaRPr lang="en-US"/>
          </a:p>
        </p:txBody>
      </p:sp>
      <p:pic>
        <p:nvPicPr>
          <p:cNvPr id="340" name="Picture 339">
            <a:extLst>
              <a:ext uri="{FF2B5EF4-FFF2-40B4-BE49-F238E27FC236}">
                <a16:creationId xmlns:a16="http://schemas.microsoft.com/office/drawing/2014/main" id="{8C942326-530D-89FC-E93E-C0D51586C9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0" y="457200"/>
            <a:ext cx="533400" cy="534211"/>
          </a:xfrm>
          <a:prstGeom prst="rect">
            <a:avLst/>
          </a:prstGeom>
        </p:spPr>
      </p:pic>
      <p:sp>
        <p:nvSpPr>
          <p:cNvPr id="801" name="Mark 1"/>
          <p:cNvSpPr/>
          <p:nvPr/>
        </p:nvSpPr>
        <p:spPr>
          <a:xfrm>
            <a:off x="594360" y="2686050"/>
            <a:ext cx="45720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>
              <a:buNone/>
            </a:pPr>
            <a:r>
              <a:rPr lang="en-GB" sz="1400" dirty="0">
                <a:solidFill>
                  <a:srgbClr val="006E70"/>
                </a:solidFill>
                <a:latin typeface="Segoe UI Emoji"/>
                <a:ea typeface="Segoe UI Emoji"/>
                <a:cs typeface="Segoe UI Emoji"/>
              </a:rPr>
              <a:t>✅</a:t>
            </a:r>
          </a:p>
        </p:txBody>
      </p:sp>
      <p:sp>
        <p:nvSpPr>
          <p:cNvPr id="802" name="Mark 2"/>
          <p:cNvSpPr/>
          <p:nvPr/>
        </p:nvSpPr>
        <p:spPr>
          <a:xfrm>
            <a:off x="594360" y="3371850"/>
            <a:ext cx="45720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>
              <a:buNone/>
            </a:pPr>
            <a:r>
              <a:rPr lang="en-GB" sz="1400" dirty="0">
                <a:solidFill>
                  <a:srgbClr val="006E70"/>
                </a:solidFill>
                <a:latin typeface="Segoe UI Emoji"/>
                <a:ea typeface="Segoe UI Emoji"/>
                <a:cs typeface="Segoe UI Emoji"/>
              </a:rPr>
              <a:t>✅</a:t>
            </a:r>
          </a:p>
        </p:txBody>
      </p:sp>
      <p:sp>
        <p:nvSpPr>
          <p:cNvPr id="803" name="Mark 3"/>
          <p:cNvSpPr/>
          <p:nvPr/>
        </p:nvSpPr>
        <p:spPr>
          <a:xfrm>
            <a:off x="594360" y="4057650"/>
            <a:ext cx="45720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>
              <a:buNone/>
            </a:pPr>
            <a:r>
              <a:rPr lang="en-GB" sz="1400" dirty="0">
                <a:solidFill>
                  <a:srgbClr val="006E70"/>
                </a:solidFill>
                <a:latin typeface="Segoe UI Emoji"/>
                <a:ea typeface="Segoe UI Emoji"/>
                <a:cs typeface="Segoe UI Emoji"/>
              </a:rPr>
              <a:t>✅</a:t>
            </a:r>
          </a:p>
        </p:txBody>
      </p:sp>
      <p:sp>
        <p:nvSpPr>
          <p:cNvPr id="804" name="Mark 4"/>
          <p:cNvSpPr/>
          <p:nvPr/>
        </p:nvSpPr>
        <p:spPr>
          <a:xfrm>
            <a:off x="594360" y="4743450"/>
            <a:ext cx="45720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>
              <a:buNone/>
            </a:pPr>
            <a:r>
              <a:rPr lang="en-GB" sz="1400" dirty="0">
                <a:solidFill>
                  <a:srgbClr val="006E70"/>
                </a:solidFill>
                <a:latin typeface="Segoe UI Emoji"/>
                <a:ea typeface="Segoe UI Emoji"/>
                <a:cs typeface="Segoe UI Emoji"/>
              </a:rPr>
              <a:t>✅</a:t>
            </a:r>
          </a:p>
        </p:txBody>
      </p:sp>
      <p:sp>
        <p:nvSpPr>
          <p:cNvPr id="805" name="Mark 5"/>
          <p:cNvSpPr/>
          <p:nvPr/>
        </p:nvSpPr>
        <p:spPr>
          <a:xfrm>
            <a:off x="6347460" y="2686050"/>
            <a:ext cx="45720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>
              <a:buNone/>
            </a:pPr>
            <a:r>
              <a:rPr lang="en-GB" sz="1400" dirty="0">
                <a:solidFill>
                  <a:srgbClr val="006E70"/>
                </a:solidFill>
                <a:latin typeface="Segoe UI Emoji"/>
                <a:ea typeface="Segoe UI Emoji"/>
                <a:cs typeface="Segoe UI Emoji"/>
              </a:rPr>
              <a:t>✅</a:t>
            </a:r>
          </a:p>
        </p:txBody>
      </p:sp>
      <p:sp>
        <p:nvSpPr>
          <p:cNvPr id="806" name="Mark 6"/>
          <p:cNvSpPr/>
          <p:nvPr/>
        </p:nvSpPr>
        <p:spPr>
          <a:xfrm>
            <a:off x="6347460" y="3371850"/>
            <a:ext cx="45720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>
              <a:buNone/>
            </a:pPr>
            <a:r>
              <a:rPr lang="en-GB" sz="1400" dirty="0">
                <a:solidFill>
                  <a:srgbClr val="006E70"/>
                </a:solidFill>
                <a:latin typeface="Segoe UI Emoji"/>
                <a:ea typeface="Segoe UI Emoji"/>
                <a:cs typeface="Segoe UI Emoji"/>
              </a:rPr>
              <a:t>✅</a:t>
            </a:r>
          </a:p>
        </p:txBody>
      </p:sp>
      <p:sp>
        <p:nvSpPr>
          <p:cNvPr id="807" name="Mark 7"/>
          <p:cNvSpPr/>
          <p:nvPr/>
        </p:nvSpPr>
        <p:spPr>
          <a:xfrm>
            <a:off x="6347460" y="4057650"/>
            <a:ext cx="45720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>
              <a:buNone/>
            </a:pPr>
            <a:r>
              <a:rPr lang="en-GB" sz="1400" dirty="0">
                <a:solidFill>
                  <a:srgbClr val="006E70"/>
                </a:solidFill>
                <a:latin typeface="Segoe UI Emoji"/>
                <a:ea typeface="Segoe UI Emoji"/>
                <a:cs typeface="Segoe UI Emoji"/>
              </a:rPr>
              <a:t>✅</a:t>
            </a:r>
          </a:p>
        </p:txBody>
      </p:sp>
    </p:spTree>
    <p:extLst>
      <p:ext uri="{BB962C8B-B14F-4D97-AF65-F5344CB8AC3E}">
        <p14:creationId xmlns:p14="http://schemas.microsoft.com/office/powerpoint/2010/main" val="34377993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65">
            <a:extLst>
              <a:ext uri="{FF2B5EF4-FFF2-40B4-BE49-F238E27FC236}">
                <a16:creationId xmlns:a16="http://schemas.microsoft.com/office/drawing/2014/main" id="{9C7B4FE0-1C15-71F2-96BB-C6791368CB0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1304C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" name="Picture 70">
            <a:extLst>
              <a:ext uri="{FF2B5EF4-FFF2-40B4-BE49-F238E27FC236}">
                <a16:creationId xmlns:a16="http://schemas.microsoft.com/office/drawing/2014/main" id="{96DF81A2-D7C1-8867-A7DB-572E135669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0" name="Rectangle 89">
            <a:extLst>
              <a:ext uri="{FF2B5EF4-FFF2-40B4-BE49-F238E27FC236}">
                <a16:creationId xmlns:a16="http://schemas.microsoft.com/office/drawing/2014/main" id="{0751535F-B868-2547-1A98-0AA90D1D2D6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2338">
              <a:alpha val="7000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4A0BA663-6149-8D6B-1A26-A02B4905583E}"/>
              </a:ext>
            </a:extLst>
          </p:cNvPr>
          <p:cNvSpPr/>
          <p:nvPr/>
        </p:nvSpPr>
        <p:spPr>
          <a:xfrm>
            <a:off x="685800" y="1600200"/>
            <a:ext cx="1082040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 b="1">
                <a:solidFill>
                  <a:srgbClr val="7FD4D6"/>
                </a:solidFill>
                <a:effectLst/>
                <a:latin typeface="Mont"/>
              </a:rPr>
              <a:t>NEXT STEP</a:t>
            </a:r>
          </a:p>
          <a:p>
            <a:pPr>
              <a:buNone/>
            </a:pPr>
            <a:r>
              <a:rPr lang="en-US" sz="1400" b="1">
                <a:solidFill>
                  <a:srgbClr val="7FD4D6"/>
                </a:solidFill>
                <a:effectLst/>
                <a:latin typeface="Mont"/>
              </a:rPr>
              <a:t> </a:t>
            </a:r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BF01F1BB-CE03-83FF-44CC-04AB16D28FBB}"/>
              </a:ext>
            </a:extLst>
          </p:cNvPr>
          <p:cNvSpPr/>
          <p:nvPr/>
        </p:nvSpPr>
        <p:spPr>
          <a:xfrm>
            <a:off x="685800" y="2103120"/>
            <a:ext cx="10820400" cy="17830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3600" b="1">
                <a:solidFill>
                  <a:srgbClr val="FFFFFF"/>
                </a:solidFill>
                <a:effectLst/>
                <a:latin typeface="Mont"/>
              </a:rPr>
              <a:t>Build the Claim Before HMRC Asks for It.</a:t>
            </a:r>
          </a:p>
          <a:p>
            <a:pPr>
              <a:buNone/>
            </a:pPr>
            <a:r>
              <a:rPr lang="en-US" sz="3600" b="1">
                <a:solidFill>
                  <a:srgbClr val="FFFFFF"/>
                </a:solidFill>
                <a:effectLst/>
                <a:latin typeface="Mont"/>
              </a:rPr>
              <a:t> </a:t>
            </a:r>
            <a:endParaRPr lang="en-US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A9B7CD45-529C-E3D0-B4BE-92306E152F9D}"/>
              </a:ext>
            </a:extLst>
          </p:cNvPr>
          <p:cNvSpPr/>
          <p:nvPr/>
        </p:nvSpPr>
        <p:spPr>
          <a:xfrm>
            <a:off x="685800" y="3886200"/>
            <a:ext cx="10820400" cy="1112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>
                <a:solidFill>
                  <a:srgbClr val="FFFFFF"/>
                </a:solidFill>
                <a:effectLst/>
                <a:latin typeface="Mont"/>
              </a:rPr>
              <a:t>In today's R&amp;D environment, the strongest claims are not created at the point of submission. They are built through technical decisions, evidence capture, cost discipline and filing governance.</a:t>
            </a:r>
          </a:p>
          <a:p>
            <a:pPr>
              <a:buNone/>
            </a:pPr>
            <a:r>
              <a:rPr lang="en-US" sz="1600">
                <a:solidFill>
                  <a:srgbClr val="FFFFFF"/>
                </a:solidFill>
                <a:effectLst/>
                <a:latin typeface="Mont"/>
              </a:rPr>
              <a:t> </a:t>
            </a:r>
            <a:endParaRPr lang="en-US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3B59C9C9-E336-25DE-306F-8F3E83F5D108}"/>
              </a:ext>
            </a:extLst>
          </p:cNvPr>
          <p:cNvSpPr/>
          <p:nvPr/>
        </p:nvSpPr>
        <p:spPr>
          <a:xfrm>
            <a:off x="685800" y="4998720"/>
            <a:ext cx="10820400" cy="685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800" b="1">
                <a:solidFill>
                  <a:srgbClr val="7FD4D6"/>
                </a:solidFill>
                <a:effectLst/>
                <a:latin typeface="Mont"/>
              </a:rPr>
              <a:t>Speak to Tax Advisory Partnership about your R&amp;D claim review</a:t>
            </a:r>
          </a:p>
          <a:p>
            <a:pPr>
              <a:buNone/>
            </a:pPr>
            <a:r>
              <a:rPr lang="en-US" sz="1800" b="1">
                <a:solidFill>
                  <a:srgbClr val="7FD4D6"/>
                </a:solidFill>
                <a:effectLst/>
                <a:latin typeface="Mont"/>
              </a:rPr>
              <a:t> </a:t>
            </a:r>
            <a:endParaRPr lang="en-US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232B8C0B-2FF5-9376-C0E6-D722D52BDFF7}"/>
              </a:ext>
            </a:extLst>
          </p:cNvPr>
          <p:cNvSpPr/>
          <p:nvPr/>
        </p:nvSpPr>
        <p:spPr>
          <a:xfrm>
            <a:off x="685800" y="5684520"/>
            <a:ext cx="1082040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>
                <a:solidFill>
                  <a:srgbClr val="FFFFFF"/>
                </a:solidFill>
                <a:effectLst/>
                <a:latin typeface="Mont"/>
              </a:rPr>
              <a:t>www.taxadvisorypartnership.com</a:t>
            </a:r>
          </a:p>
          <a:p>
            <a:pPr>
              <a:buNone/>
            </a:pPr>
            <a:r>
              <a:rPr lang="en-US" sz="1400">
                <a:solidFill>
                  <a:srgbClr val="FFFFFF"/>
                </a:solidFill>
                <a:effectLst/>
                <a:latin typeface="Mont"/>
              </a:rPr>
              <a:t> </a:t>
            </a:r>
            <a:endParaRPr lang="en-US"/>
          </a:p>
        </p:txBody>
      </p:sp>
      <p:pic>
        <p:nvPicPr>
          <p:cNvPr id="341" name="Picture 340">
            <a:extLst>
              <a:ext uri="{FF2B5EF4-FFF2-40B4-BE49-F238E27FC236}">
                <a16:creationId xmlns:a16="http://schemas.microsoft.com/office/drawing/2014/main" id="{A600A59D-D864-5904-4AD0-F4F5286DD0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2800" y="457200"/>
            <a:ext cx="685800" cy="68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437637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RD SLIDES">
  <a:themeElements>
    <a:clrScheme name="tap colours 1">
      <a:dk1>
        <a:srgbClr val="11304C"/>
      </a:dk1>
      <a:lt1>
        <a:srgbClr val="FCFCFC"/>
      </a:lt1>
      <a:dk2>
        <a:srgbClr val="C7CBCF"/>
      </a:dk2>
      <a:lt2>
        <a:srgbClr val="EDF0F2"/>
      </a:lt2>
      <a:accent1>
        <a:srgbClr val="009396"/>
      </a:accent1>
      <a:accent2>
        <a:srgbClr val="47BBD8"/>
      </a:accent2>
      <a:accent3>
        <a:srgbClr val="1D4CA0"/>
      </a:accent3>
      <a:accent4>
        <a:srgbClr val="5B59AE"/>
      </a:accent4>
      <a:accent5>
        <a:srgbClr val="AD3D97"/>
      </a:accent5>
      <a:accent6>
        <a:srgbClr val="5895C7"/>
      </a:accent6>
      <a:hlink>
        <a:srgbClr val="AD3DC8"/>
      </a:hlink>
      <a:folHlink>
        <a:srgbClr val="47269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AP-CORPORATE-master-template-2025-v2 - SR amends COMPRESSED copy  -  Read-Only" id="{913E5628-D956-41A5-9979-99C992888757}" vid="{932D29A5-5D79-4326-A29E-F1A0D69D200B}"/>
    </a:ext>
  </a:extLst>
</a:theme>
</file>

<file path=ppt/theme/theme2.xml><?xml version="1.0" encoding="utf-8"?>
<a:theme xmlns:a="http://schemas.openxmlformats.org/drawingml/2006/main" name="IMAGE SLIDES">
  <a:themeElements>
    <a:clrScheme name="tap colours 1">
      <a:dk1>
        <a:srgbClr val="11304C"/>
      </a:dk1>
      <a:lt1>
        <a:srgbClr val="FCFCFC"/>
      </a:lt1>
      <a:dk2>
        <a:srgbClr val="C7CBCF"/>
      </a:dk2>
      <a:lt2>
        <a:srgbClr val="EDF0F2"/>
      </a:lt2>
      <a:accent1>
        <a:srgbClr val="009396"/>
      </a:accent1>
      <a:accent2>
        <a:srgbClr val="47BBD8"/>
      </a:accent2>
      <a:accent3>
        <a:srgbClr val="1D4CA0"/>
      </a:accent3>
      <a:accent4>
        <a:srgbClr val="5B59AE"/>
      </a:accent4>
      <a:accent5>
        <a:srgbClr val="AD3D97"/>
      </a:accent5>
      <a:accent6>
        <a:srgbClr val="5895C7"/>
      </a:accent6>
      <a:hlink>
        <a:srgbClr val="AD3DC8"/>
      </a:hlink>
      <a:folHlink>
        <a:srgbClr val="47269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AP-CORPORATE-master-template-2025-v2 - SR amends COMPRESSED copy  -  Read-Only" id="{913E5628-D956-41A5-9979-99C992888757}" vid="{07A94420-4C14-4045-85AA-FE8356CBAD18}"/>
    </a:ext>
  </a:extLst>
</a:theme>
</file>

<file path=ppt/theme/theme3.xml><?xml version="1.0" encoding="utf-8"?>
<a:theme xmlns:a="http://schemas.openxmlformats.org/drawingml/2006/main" name="INTRO LETTER">
  <a:themeElements>
    <a:clrScheme name="tap colours 1">
      <a:dk1>
        <a:srgbClr val="11304C"/>
      </a:dk1>
      <a:lt1>
        <a:srgbClr val="FCFCFC"/>
      </a:lt1>
      <a:dk2>
        <a:srgbClr val="C7CBCF"/>
      </a:dk2>
      <a:lt2>
        <a:srgbClr val="EDF0F2"/>
      </a:lt2>
      <a:accent1>
        <a:srgbClr val="009396"/>
      </a:accent1>
      <a:accent2>
        <a:srgbClr val="47BBD8"/>
      </a:accent2>
      <a:accent3>
        <a:srgbClr val="1D4CA0"/>
      </a:accent3>
      <a:accent4>
        <a:srgbClr val="5B59AE"/>
      </a:accent4>
      <a:accent5>
        <a:srgbClr val="AD3D97"/>
      </a:accent5>
      <a:accent6>
        <a:srgbClr val="5895C7"/>
      </a:accent6>
      <a:hlink>
        <a:srgbClr val="AD3DC8"/>
      </a:hlink>
      <a:folHlink>
        <a:srgbClr val="47269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AP-CORPORATE-master-template-2025-v2 - SR amends COMPRESSED copy  -  Read-Only" id="{913E5628-D956-41A5-9979-99C992888757}" vid="{3337F3FA-A1E3-4E68-97FD-FAFF322B0171}"/>
    </a:ext>
  </a:extLst>
</a:theme>
</file>

<file path=ppt/theme/theme4.xml><?xml version="1.0" encoding="utf-8"?>
<a:theme xmlns:a="http://schemas.openxmlformats.org/drawingml/2006/main" name="TAP SECTION BREAKS">
  <a:themeElements>
    <a:clrScheme name="tap colours 1">
      <a:dk1>
        <a:srgbClr val="11304C"/>
      </a:dk1>
      <a:lt1>
        <a:srgbClr val="FCFCFC"/>
      </a:lt1>
      <a:dk2>
        <a:srgbClr val="C7CBCF"/>
      </a:dk2>
      <a:lt2>
        <a:srgbClr val="EDF0F2"/>
      </a:lt2>
      <a:accent1>
        <a:srgbClr val="009396"/>
      </a:accent1>
      <a:accent2>
        <a:srgbClr val="47BBD8"/>
      </a:accent2>
      <a:accent3>
        <a:srgbClr val="1D4CA0"/>
      </a:accent3>
      <a:accent4>
        <a:srgbClr val="5B59AE"/>
      </a:accent4>
      <a:accent5>
        <a:srgbClr val="AD3D97"/>
      </a:accent5>
      <a:accent6>
        <a:srgbClr val="5895C7"/>
      </a:accent6>
      <a:hlink>
        <a:srgbClr val="AD3DC8"/>
      </a:hlink>
      <a:folHlink>
        <a:srgbClr val="47269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AP-CORPORATE-master-template-2025-v2 - SR amends COMPRESSED copy  -  Read-Only" id="{913E5628-D956-41A5-9979-99C992888757}" vid="{3F864999-01BF-4578-B3C5-3A72188776FF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2660231C6E4E45A437AA19D285E257" ma:contentTypeVersion="3" ma:contentTypeDescription="Create a new document." ma:contentTypeScope="" ma:versionID="961c04f911d4d21090c34b96ce22f292">
  <xsd:schema xmlns:xsd="http://www.w3.org/2001/XMLSchema" xmlns:xs="http://www.w3.org/2001/XMLSchema" xmlns:p="http://schemas.microsoft.com/office/2006/metadata/properties" xmlns:ns2="269fe28a-fbd5-4184-8e6d-22ba7a86e5cb" targetNamespace="http://schemas.microsoft.com/office/2006/metadata/properties" ma:root="true" ma:fieldsID="31161ef33ccd396d82be53332acbc334" ns2:_="">
    <xsd:import namespace="269fe28a-fbd5-4184-8e6d-22ba7a86e5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9fe28a-fbd5-4184-8e6d-22ba7a86e5c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1C78F6A-E45F-4155-A7A3-3AD0988EA3DC}">
  <ds:schemaRefs>
    <ds:schemaRef ds:uri="269fe28a-fbd5-4184-8e6d-22ba7a86e5c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5B809FD4-42A8-410D-BA56-87B736A32712}">
  <ds:schemaRefs>
    <ds:schemaRef ds:uri="269fe28a-fbd5-4184-8e6d-22ba7a86e5cb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F094D8A-15E0-4EEB-BBEC-CDB9DB65B08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2676</Words>
  <Application>Microsoft Office PowerPoint</Application>
  <PresentationFormat>Widescreen</PresentationFormat>
  <Paragraphs>543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Aptos</vt:lpstr>
      <vt:lpstr>Arial</vt:lpstr>
      <vt:lpstr>Mont</vt:lpstr>
      <vt:lpstr>Petrona</vt:lpstr>
      <vt:lpstr>Segoe UI Emoji</vt:lpstr>
      <vt:lpstr>STANDARD SLIDES</vt:lpstr>
      <vt:lpstr>IMAGE SLIDES</vt:lpstr>
      <vt:lpstr>INTRO LETTER</vt:lpstr>
      <vt:lpstr>TAP SECTION BREAKS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Angela Zeballos</dc:creator>
  <cp:lastModifiedBy>Martin Sevtsov</cp:lastModifiedBy>
  <cp:revision>7</cp:revision>
  <cp:lastPrinted>2025-02-17T12:53:08Z</cp:lastPrinted>
  <dcterms:created xsi:type="dcterms:W3CDTF">2024-11-27T12:45:21Z</dcterms:created>
  <dcterms:modified xsi:type="dcterms:W3CDTF">2026-08-20T13:33:28Z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2343897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S10.3.1</vt:lpwstr>
  </property>
  <property fmtid="{D5CDD505-2E9C-101B-9397-08002B2CF9AE}" pid="5" name="ContentTypeId">
    <vt:lpwstr>0x0101001D2660231C6E4E45A437AA19D285E257</vt:lpwstr>
  </property>
</Properties>
</file>